
<file path=[Content_Types].xml><?xml version="1.0" encoding="utf-8"?>
<Types xmlns="http://schemas.openxmlformats.org/package/2006/content-types">
  <Default Extension="emf" ContentType="image/x-emf"/>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81" r:id="rId2"/>
    <p:sldId id="287" r:id="rId3"/>
    <p:sldId id="297" r:id="rId4"/>
    <p:sldId id="298" r:id="rId5"/>
    <p:sldId id="299" r:id="rId6"/>
    <p:sldId id="300" r:id="rId7"/>
    <p:sldId id="301" r:id="rId8"/>
    <p:sldId id="302" r:id="rId9"/>
    <p:sldId id="303" r:id="rId10"/>
    <p:sldId id="304" r:id="rId11"/>
    <p:sldId id="296" r:id="rId12"/>
  </p:sldIdLst>
  <p:sldSz cx="12192000" cy="6858000"/>
  <p:notesSz cx="6858000" cy="9144000"/>
  <p:embeddedFontLst>
    <p:embeddedFont>
      <p:font typeface="#9Slide02 Noi dung dai" panose="020B0604020202020204" charset="0"/>
      <p:regular r:id="rId14"/>
    </p:embeddedFont>
    <p:embeddedFont>
      <p:font typeface="#9Slide02 Tieu de dai" panose="020B0604020202020204" charset="0"/>
      <p:bold r:id="rId15"/>
    </p:embeddedFont>
    <p:embeddedFont>
      <p:font typeface="iCiel Cadena" panose="02000503000000020004" pitchFamily="50" charset="0"/>
      <p:bold r:id="rId16"/>
    </p:embeddedFont>
    <p:embeddedFont>
      <p:font typeface="Nunito" panose="00000500000000000000" pitchFamily="2"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FFD400"/>
    <a:srgbClr val="454545"/>
    <a:srgbClr val="FF00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927" autoAdjust="0"/>
  </p:normalViewPr>
  <p:slideViewPr>
    <p:cSldViewPr showGuides="1">
      <p:cViewPr>
        <p:scale>
          <a:sx n="60" d="100"/>
          <a:sy n="60" d="100"/>
        </p:scale>
        <p:origin x="908" y="-1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8CE4D-116B-4203-861E-A058380AB987}" type="datetimeFigureOut">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97605-CA0B-41C0-A379-AE7C38122F99}" type="slidenum">
              <a:rPr lang="en-US" smtClean="0"/>
              <a:t>‹#›</a:t>
            </a:fld>
            <a:endParaRPr lang="en-US"/>
          </a:p>
        </p:txBody>
      </p:sp>
    </p:spTree>
    <p:extLst>
      <p:ext uri="{BB962C8B-B14F-4D97-AF65-F5344CB8AC3E}">
        <p14:creationId xmlns:p14="http://schemas.microsoft.com/office/powerpoint/2010/main" val="1765014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15" marR="46990" algn="just">
              <a:lnSpc>
                <a:spcPct val="115000"/>
              </a:lnSpc>
              <a:spcBef>
                <a:spcPts val="0"/>
              </a:spcBef>
              <a:spcAft>
                <a:spcPts val="0"/>
              </a:spcAft>
              <a:tabLst>
                <a:tab pos="162560" algn="l"/>
              </a:tabLst>
            </a:pPr>
            <a:endParaRPr lang="en-US"/>
          </a:p>
        </p:txBody>
      </p:sp>
      <p:sp>
        <p:nvSpPr>
          <p:cNvPr id="4" name="Slide Number Placeholder 3"/>
          <p:cNvSpPr>
            <a:spLocks noGrp="1"/>
          </p:cNvSpPr>
          <p:nvPr>
            <p:ph type="sldNum" sz="quarter" idx="5"/>
          </p:nvPr>
        </p:nvSpPr>
        <p:spPr/>
        <p:txBody>
          <a:bodyPr/>
          <a:lstStyle/>
          <a:p>
            <a:fld id="{0ED40AF1-241F-463A-8508-92C4EB2DF3E4}" type="slidenum">
              <a:rPr lang="en-US" smtClean="0"/>
              <a:t>1</a:t>
            </a:fld>
            <a:endParaRPr lang="en-US"/>
          </a:p>
        </p:txBody>
      </p:sp>
    </p:spTree>
    <p:extLst>
      <p:ext uri="{BB962C8B-B14F-4D97-AF65-F5344CB8AC3E}">
        <p14:creationId xmlns:p14="http://schemas.microsoft.com/office/powerpoint/2010/main" val="2067296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04DA77-0714-4226-8456-DE0FB00C8765}"/>
              </a:ext>
            </a:extLst>
          </p:cNvPr>
          <p:cNvSpPr>
            <a:spLocks noGrp="1"/>
          </p:cNvSpPr>
          <p:nvPr>
            <p:ph type="dt" sz="half" idx="10"/>
          </p:nvPr>
        </p:nvSpPr>
        <p:spPr/>
        <p:txBody>
          <a:bodyPr/>
          <a:lstStyle/>
          <a:p>
            <a:fld id="{E69B9EE9-F3BF-4B40-83E7-C9BC68FDDB0E}" type="datetimeFigureOut">
              <a:rPr lang="en-US" smtClean="0"/>
              <a:t>9/5/2024</a:t>
            </a:fld>
            <a:endParaRPr lang="en-US"/>
          </a:p>
        </p:txBody>
      </p:sp>
      <p:sp>
        <p:nvSpPr>
          <p:cNvPr id="3" name="Footer Placeholder 2">
            <a:extLst>
              <a:ext uri="{FF2B5EF4-FFF2-40B4-BE49-F238E27FC236}">
                <a16:creationId xmlns:a16="http://schemas.microsoft.com/office/drawing/2014/main" id="{548689CE-C57C-4CCE-B5D7-91A284CB19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40DF66-3D9B-4E31-B419-8D199F946398}"/>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4649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A372-E784-4489-91B1-EB5F9893BA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1B435-934F-44C4-8F1B-EC379BCB0879}"/>
              </a:ext>
            </a:extLst>
          </p:cNvPr>
          <p:cNvSpPr>
            <a:spLocks noGrp="1"/>
          </p:cNvSpPr>
          <p:nvPr>
            <p:ph type="dt" sz="half" idx="10"/>
          </p:nvPr>
        </p:nvSpPr>
        <p:spPr/>
        <p:txBody>
          <a:bodyPr/>
          <a:lstStyle/>
          <a:p>
            <a:fld id="{E69B9EE9-F3BF-4B40-83E7-C9BC68FDDB0E}" type="datetimeFigureOut">
              <a:rPr lang="en-US" smtClean="0"/>
              <a:t>9/5/2024</a:t>
            </a:fld>
            <a:endParaRPr lang="en-US"/>
          </a:p>
        </p:txBody>
      </p:sp>
      <p:sp>
        <p:nvSpPr>
          <p:cNvPr id="4" name="Footer Placeholder 3">
            <a:extLst>
              <a:ext uri="{FF2B5EF4-FFF2-40B4-BE49-F238E27FC236}">
                <a16:creationId xmlns:a16="http://schemas.microsoft.com/office/drawing/2014/main" id="{7D9BAE6C-C81A-448F-810E-8201A0E7DD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8452A-D52B-4D53-AA70-42F3E1B9132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62328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A006-59DD-41EF-BB59-5CF0A5B0F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7CF5D0-5E86-4B07-82F0-4706674B4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32F55C-8EFE-4A66-9DB3-D0CB88777B6B}"/>
              </a:ext>
            </a:extLst>
          </p:cNvPr>
          <p:cNvSpPr>
            <a:spLocks noGrp="1"/>
          </p:cNvSpPr>
          <p:nvPr>
            <p:ph type="dt" sz="half" idx="10"/>
          </p:nvPr>
        </p:nvSpPr>
        <p:spPr/>
        <p:txBody>
          <a:bodyPr/>
          <a:lstStyle/>
          <a:p>
            <a:fld id="{E69B9EE9-F3BF-4B40-83E7-C9BC68FDDB0E}" type="datetimeFigureOut">
              <a:rPr lang="en-US" smtClean="0"/>
              <a:t>9/5/2024</a:t>
            </a:fld>
            <a:endParaRPr lang="en-US"/>
          </a:p>
        </p:txBody>
      </p:sp>
      <p:sp>
        <p:nvSpPr>
          <p:cNvPr id="5" name="Footer Placeholder 4">
            <a:extLst>
              <a:ext uri="{FF2B5EF4-FFF2-40B4-BE49-F238E27FC236}">
                <a16:creationId xmlns:a16="http://schemas.microsoft.com/office/drawing/2014/main" id="{B3E38045-8612-4FFC-BF9F-64FB98C8E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15B52-8190-4B2D-852C-B23A268AE49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6374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C063-6317-449C-A341-883F2682D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53C2C5-1069-41AD-AB8E-A272B5F74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35F9C6-7A1E-4BB1-8382-AF2048FA9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CF1DA-3491-456F-B971-C43EFCD2163E}"/>
              </a:ext>
            </a:extLst>
          </p:cNvPr>
          <p:cNvSpPr>
            <a:spLocks noGrp="1"/>
          </p:cNvSpPr>
          <p:nvPr>
            <p:ph type="dt" sz="half" idx="10"/>
          </p:nvPr>
        </p:nvSpPr>
        <p:spPr/>
        <p:txBody>
          <a:bodyPr/>
          <a:lstStyle/>
          <a:p>
            <a:fld id="{E69B9EE9-F3BF-4B40-83E7-C9BC68FDDB0E}" type="datetimeFigureOut">
              <a:rPr lang="en-US" smtClean="0"/>
              <a:t>9/5/2024</a:t>
            </a:fld>
            <a:endParaRPr lang="en-US"/>
          </a:p>
        </p:txBody>
      </p:sp>
      <p:sp>
        <p:nvSpPr>
          <p:cNvPr id="6" name="Footer Placeholder 5">
            <a:extLst>
              <a:ext uri="{FF2B5EF4-FFF2-40B4-BE49-F238E27FC236}">
                <a16:creationId xmlns:a16="http://schemas.microsoft.com/office/drawing/2014/main" id="{A2D613E6-C32A-4783-9219-260167E50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57CA7-22C9-4637-98D5-45CB81C4CD6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80403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C8BC-CF44-4FCD-ACB9-6C06E1FD0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26985-A785-4717-80AD-9B8D8F5B8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A630-F12E-492E-A3AD-AE8A23606B49}"/>
              </a:ext>
            </a:extLst>
          </p:cNvPr>
          <p:cNvSpPr>
            <a:spLocks noGrp="1"/>
          </p:cNvSpPr>
          <p:nvPr>
            <p:ph type="dt" sz="half" idx="10"/>
          </p:nvPr>
        </p:nvSpPr>
        <p:spPr/>
        <p:txBody>
          <a:bodyPr/>
          <a:lstStyle/>
          <a:p>
            <a:fld id="{E69B9EE9-F3BF-4B40-83E7-C9BC68FDDB0E}" type="datetimeFigureOut">
              <a:rPr lang="en-US" smtClean="0"/>
              <a:t>9/5/2024</a:t>
            </a:fld>
            <a:endParaRPr lang="en-US"/>
          </a:p>
        </p:txBody>
      </p:sp>
      <p:sp>
        <p:nvSpPr>
          <p:cNvPr id="5" name="Footer Placeholder 4">
            <a:extLst>
              <a:ext uri="{FF2B5EF4-FFF2-40B4-BE49-F238E27FC236}">
                <a16:creationId xmlns:a16="http://schemas.microsoft.com/office/drawing/2014/main" id="{7F5C2166-B6AA-4084-B4D7-069DDC982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20EA2-78ED-4391-B2FB-25000FDBCAA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427513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9Slide.vn - 2019">
            <a:extLst>
              <a:ext uri="{FF2B5EF4-FFF2-40B4-BE49-F238E27FC236}">
                <a16:creationId xmlns:a16="http://schemas.microsoft.com/office/drawing/2014/main" id="{DF8E821B-E229-4A79-B5FF-248E1AD71543}"/>
              </a:ext>
            </a:extLst>
          </p:cNvPr>
          <p:cNvSpPr txBox="1"/>
          <p:nvPr userDrawn="1"/>
        </p:nvSpPr>
        <p:spPr>
          <a:xfrm>
            <a:off x="0" y="-1512332"/>
            <a:ext cx="12192000" cy="369332"/>
          </a:xfrm>
          <a:prstGeom prst="rect">
            <a:avLst/>
          </a:prstGeom>
          <a:noFill/>
        </p:spPr>
        <p:txBody>
          <a:bodyPr vert="horz" wrap="none" lIns="0" tIns="0" rIns="0" bIns="0"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76CB0E7E-7BDA-4369-B06E-95E5B313A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F2DE87-7D95-4722-9EE5-248D158C7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0A038-BC78-4ECC-BEFF-CCB515E48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B9EE9-F3BF-4B40-83E7-C9BC68FDDB0E}" type="datetimeFigureOut">
              <a:rPr lang="en-US" smtClean="0"/>
              <a:t>9/5/2024</a:t>
            </a:fld>
            <a:endParaRPr lang="en-US"/>
          </a:p>
        </p:txBody>
      </p:sp>
      <p:sp>
        <p:nvSpPr>
          <p:cNvPr id="5" name="Footer Placeholder 4">
            <a:extLst>
              <a:ext uri="{FF2B5EF4-FFF2-40B4-BE49-F238E27FC236}">
                <a16:creationId xmlns:a16="http://schemas.microsoft.com/office/drawing/2014/main" id="{50ECDB14-4F91-4B5C-8ACA-1B5E7E69B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30118F-80C4-4861-A4D3-A50D382E7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55963-6440-4C45-BA09-4E6A99D1BBE0}" type="slidenum">
              <a:rPr lang="en-US" smtClean="0"/>
              <a:t>‹#›</a:t>
            </a:fld>
            <a:endParaRPr lang="en-US"/>
          </a:p>
        </p:txBody>
      </p:sp>
      <p:grpSp>
        <p:nvGrpSpPr>
          <p:cNvPr id="11" name="Group 10">
            <a:extLst>
              <a:ext uri="{FF2B5EF4-FFF2-40B4-BE49-F238E27FC236}">
                <a16:creationId xmlns:a16="http://schemas.microsoft.com/office/drawing/2014/main" id="{CD0CE00B-B040-4546-AF5D-EEF96AA126B0}"/>
              </a:ext>
            </a:extLst>
          </p:cNvPr>
          <p:cNvGrpSpPr>
            <a:grpSpLocks noGrp="1" noSelect="1" noRot="1" noMove="1" noResize="1"/>
          </p:cNvGrpSpPr>
          <p:nvPr userDrawn="1">
            <p:custDataLst>
              <p:tags r:id="rId7"/>
            </p:custDataLst>
          </p:nvPr>
        </p:nvGrpSpPr>
        <p:grpSpPr>
          <a:xfrm>
            <a:off x="-2202100" y="-2224223"/>
            <a:ext cx="16596200" cy="11284323"/>
            <a:chOff x="-2202100" y="-2224223"/>
            <a:chExt cx="16596200" cy="11284323"/>
          </a:xfrm>
        </p:grpSpPr>
        <p:sp>
          <p:nvSpPr>
            <p:cNvPr id="12" name="Rectangle 11">
              <a:extLst>
                <a:ext uri="{FF2B5EF4-FFF2-40B4-BE49-F238E27FC236}">
                  <a16:creationId xmlns:a16="http://schemas.microsoft.com/office/drawing/2014/main" id="{AA423BDB-6737-4700-9989-01683A4147DA}"/>
                </a:ext>
              </a:extLst>
            </p:cNvPr>
            <p:cNvSpPr/>
            <p:nvPr/>
          </p:nvSpPr>
          <p:spPr>
            <a:xfrm>
              <a:off x="4851540" y="8494776"/>
              <a:ext cx="2488920" cy="565324"/>
            </a:xfrm>
            <a:prstGeom prst="rect">
              <a:avLst/>
            </a:prstGeom>
            <a:noFill/>
            <a:ln w="2159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91E50D3-44ED-477F-84FB-1E24BC65ED8F}"/>
                </a:ext>
              </a:extLst>
            </p:cNvPr>
            <p:cNvSpPr txBox="1"/>
            <p:nvPr/>
          </p:nvSpPr>
          <p:spPr>
            <a:xfrm>
              <a:off x="5006988" y="8647176"/>
              <a:ext cx="2178025" cy="260524"/>
            </a:xfrm>
            <a:custGeom>
              <a:avLst/>
              <a:gdLst/>
              <a:ahLst/>
              <a:cxnLst/>
              <a:rect l="l" t="t" r="r" b="b"/>
              <a:pathLst>
                <a:path w="2178025" h="260524">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chemeClr val="bg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700">
                <a:solidFill>
                  <a:schemeClr val="bg1">
                    <a:lumMod val="75000"/>
                  </a:schemeClr>
                </a:solidFill>
                <a:latin typeface="#9Slide02 Noi dung dai" panose="02000000000000000000" pitchFamily="2" charset="0"/>
                <a:ea typeface="#9Slide02 Noi dung dai" panose="02000000000000000000" pitchFamily="2" charset="0"/>
              </a:endParaRPr>
            </a:p>
          </p:txBody>
        </p:sp>
        <p:sp>
          <p:nvSpPr>
            <p:cNvPr id="14" name="Rectangle 13">
              <a:extLst>
                <a:ext uri="{FF2B5EF4-FFF2-40B4-BE49-F238E27FC236}">
                  <a16:creationId xmlns:a16="http://schemas.microsoft.com/office/drawing/2014/main" id="{52465F73-4B27-4C0F-9B02-510C8E083EB6}"/>
                </a:ext>
              </a:extLst>
            </p:cNvPr>
            <p:cNvSpPr/>
            <p:nvPr/>
          </p:nvSpPr>
          <p:spPr>
            <a:xfrm>
              <a:off x="-2202100" y="-2224223"/>
              <a:ext cx="16596200" cy="11284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9Slide.vn">
            <a:extLst>
              <a:ext uri="{FF2B5EF4-FFF2-40B4-BE49-F238E27FC236}">
                <a16:creationId xmlns:a16="http://schemas.microsoft.com/office/drawing/2014/main" id="{0F30810D-0BA7-48B5-9100-E09C5C296021}"/>
              </a:ext>
            </a:extLst>
          </p:cNvPr>
          <p:cNvSpPr>
            <a:spLocks noSelect="1"/>
          </p:cNvSpPr>
          <p:nvPr userDrawn="1">
            <p:custDataLst>
              <p:tags r:id="rId8"/>
            </p:custDataLst>
          </p:nvPr>
        </p:nvSpPr>
        <p:spPr>
          <a:xfrm>
            <a:off x="6091428" y="-8915400"/>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9Slide.vn">
            <a:extLst>
              <a:ext uri="{FF2B5EF4-FFF2-40B4-BE49-F238E27FC236}">
                <a16:creationId xmlns:a16="http://schemas.microsoft.com/office/drawing/2014/main" id="{5703AF2A-1D5F-4BD2-8904-9B6C863CB9B3}"/>
              </a:ext>
            </a:extLst>
          </p:cNvPr>
          <p:cNvSpPr>
            <a:spLocks noSelect="1"/>
          </p:cNvSpPr>
          <p:nvPr userDrawn="1">
            <p:custDataLst>
              <p:tags r:id="rId9"/>
            </p:custDataLst>
          </p:nvPr>
        </p:nvSpPr>
        <p:spPr>
          <a:xfrm>
            <a:off x="6091428" y="15764256"/>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146389"/>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49" r:id="rId3"/>
    <p:sldLayoutId id="2147483657" r:id="rId4"/>
    <p:sldLayoutId id="214748365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p3"/><Relationship Id="rId7" Type="http://schemas.openxmlformats.org/officeDocument/2006/relationships/image" Target="../media/image2.png"/><Relationship Id="rId12" Type="http://schemas.openxmlformats.org/officeDocument/2006/relationships/image" Target="../media/image7.png"/><Relationship Id="rId2" Type="http://schemas.microsoft.com/office/2007/relationships/media" Target="../media/media1.mp3"/><Relationship Id="rId1" Type="http://schemas.openxmlformats.org/officeDocument/2006/relationships/tags" Target="../tags/tag4.xml"/><Relationship Id="rId6" Type="http://schemas.openxmlformats.org/officeDocument/2006/relationships/image" Target="../media/image1.png"/><Relationship Id="rId11" Type="http://schemas.openxmlformats.org/officeDocument/2006/relationships/image" Target="../media/image6.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audio" Target="../media/audio2.wav"/><Relationship Id="rId7" Type="http://schemas.openxmlformats.org/officeDocument/2006/relationships/audio" Target="../media/audio4.wav"/><Relationship Id="rId12" Type="http://schemas.openxmlformats.org/officeDocument/2006/relationships/image" Target="../media/image12.emf"/><Relationship Id="rId17" Type="http://schemas.openxmlformats.org/officeDocument/2006/relationships/image" Target="../media/image16.png"/><Relationship Id="rId2" Type="http://schemas.openxmlformats.org/officeDocument/2006/relationships/audio" Target="../media/media2.mp3"/><Relationship Id="rId16" Type="http://schemas.openxmlformats.org/officeDocument/2006/relationships/image" Target="../media/image15.png"/><Relationship Id="rId20" Type="http://schemas.openxmlformats.org/officeDocument/2006/relationships/audio" Target="../media/audio1.wav"/><Relationship Id="rId1" Type="http://schemas.microsoft.com/office/2007/relationships/media" Target="../media/media2.mp3"/><Relationship Id="rId6" Type="http://schemas.openxmlformats.org/officeDocument/2006/relationships/audio" Target="../media/audio3.wav"/><Relationship Id="rId11" Type="http://schemas.openxmlformats.org/officeDocument/2006/relationships/image" Target="../media/image11.png"/><Relationship Id="rId5" Type="http://schemas.openxmlformats.org/officeDocument/2006/relationships/audio" Target="../media/audio2.wav"/><Relationship Id="rId15" Type="http://schemas.openxmlformats.org/officeDocument/2006/relationships/image" Target="../media/image6.png"/><Relationship Id="rId23" Type="http://schemas.openxmlformats.org/officeDocument/2006/relationships/audio" Target="../media/audio4.wav"/><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audio" Target="../media/audio1.wav"/><Relationship Id="rId9" Type="http://schemas.openxmlformats.org/officeDocument/2006/relationships/image" Target="../media/image9.emf"/><Relationship Id="rId14" Type="http://schemas.openxmlformats.org/officeDocument/2006/relationships/image" Target="../media/image14.png"/><Relationship Id="rId22" Type="http://schemas.openxmlformats.org/officeDocument/2006/relationships/audio" Target="../media/audio3.wav"/></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audio" Target="../media/audio2.wav"/><Relationship Id="rId7" Type="http://schemas.openxmlformats.org/officeDocument/2006/relationships/audio" Target="../media/audio4.wav"/><Relationship Id="rId12" Type="http://schemas.openxmlformats.org/officeDocument/2006/relationships/image" Target="../media/image12.emf"/><Relationship Id="rId17" Type="http://schemas.openxmlformats.org/officeDocument/2006/relationships/image" Target="../media/image16.png"/><Relationship Id="rId2" Type="http://schemas.openxmlformats.org/officeDocument/2006/relationships/audio" Target="../media/media2.mp3"/><Relationship Id="rId16" Type="http://schemas.openxmlformats.org/officeDocument/2006/relationships/image" Target="../media/image15.png"/><Relationship Id="rId20" Type="http://schemas.openxmlformats.org/officeDocument/2006/relationships/audio" Target="../media/audio1.wav"/><Relationship Id="rId1" Type="http://schemas.microsoft.com/office/2007/relationships/media" Target="../media/media2.mp3"/><Relationship Id="rId6" Type="http://schemas.openxmlformats.org/officeDocument/2006/relationships/audio" Target="../media/audio3.wav"/><Relationship Id="rId11" Type="http://schemas.openxmlformats.org/officeDocument/2006/relationships/image" Target="../media/image11.png"/><Relationship Id="rId5" Type="http://schemas.openxmlformats.org/officeDocument/2006/relationships/audio" Target="../media/audio2.wav"/><Relationship Id="rId15" Type="http://schemas.openxmlformats.org/officeDocument/2006/relationships/image" Target="../media/image6.png"/><Relationship Id="rId23" Type="http://schemas.openxmlformats.org/officeDocument/2006/relationships/audio" Target="../media/audio4.wav"/><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audio" Target="../media/audio1.wav"/><Relationship Id="rId9" Type="http://schemas.openxmlformats.org/officeDocument/2006/relationships/image" Target="../media/image9.emf"/><Relationship Id="rId14" Type="http://schemas.openxmlformats.org/officeDocument/2006/relationships/image" Target="../media/image14.png"/><Relationship Id="rId22" Type="http://schemas.openxmlformats.org/officeDocument/2006/relationships/audio" Target="../media/audio3.wav"/></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audio" Target="../media/audio2.wav"/><Relationship Id="rId7" Type="http://schemas.openxmlformats.org/officeDocument/2006/relationships/audio" Target="../media/audio4.wav"/><Relationship Id="rId12" Type="http://schemas.openxmlformats.org/officeDocument/2006/relationships/image" Target="../media/image12.emf"/><Relationship Id="rId17" Type="http://schemas.openxmlformats.org/officeDocument/2006/relationships/image" Target="../media/image16.png"/><Relationship Id="rId2" Type="http://schemas.openxmlformats.org/officeDocument/2006/relationships/audio" Target="../media/media2.mp3"/><Relationship Id="rId16" Type="http://schemas.openxmlformats.org/officeDocument/2006/relationships/image" Target="../media/image15.png"/><Relationship Id="rId20" Type="http://schemas.openxmlformats.org/officeDocument/2006/relationships/audio" Target="../media/audio1.wav"/><Relationship Id="rId1" Type="http://schemas.microsoft.com/office/2007/relationships/media" Target="../media/media2.mp3"/><Relationship Id="rId6" Type="http://schemas.openxmlformats.org/officeDocument/2006/relationships/audio" Target="../media/audio3.wav"/><Relationship Id="rId11" Type="http://schemas.openxmlformats.org/officeDocument/2006/relationships/image" Target="../media/image11.png"/><Relationship Id="rId5" Type="http://schemas.openxmlformats.org/officeDocument/2006/relationships/audio" Target="../media/audio2.wav"/><Relationship Id="rId15" Type="http://schemas.openxmlformats.org/officeDocument/2006/relationships/image" Target="../media/image6.png"/><Relationship Id="rId23" Type="http://schemas.openxmlformats.org/officeDocument/2006/relationships/audio" Target="../media/audio4.wav"/><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audio" Target="../media/audio1.wav"/><Relationship Id="rId9" Type="http://schemas.openxmlformats.org/officeDocument/2006/relationships/image" Target="../media/image9.emf"/><Relationship Id="rId14" Type="http://schemas.openxmlformats.org/officeDocument/2006/relationships/image" Target="../media/image14.png"/><Relationship Id="rId22" Type="http://schemas.openxmlformats.org/officeDocument/2006/relationships/audio" Target="../media/audio3.wav"/></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audio" Target="../media/audio2.wav"/><Relationship Id="rId7" Type="http://schemas.openxmlformats.org/officeDocument/2006/relationships/audio" Target="../media/audio4.wav"/><Relationship Id="rId12" Type="http://schemas.openxmlformats.org/officeDocument/2006/relationships/image" Target="../media/image12.emf"/><Relationship Id="rId17" Type="http://schemas.openxmlformats.org/officeDocument/2006/relationships/image" Target="../media/image16.png"/><Relationship Id="rId2" Type="http://schemas.openxmlformats.org/officeDocument/2006/relationships/audio" Target="../media/media2.mp3"/><Relationship Id="rId16" Type="http://schemas.openxmlformats.org/officeDocument/2006/relationships/image" Target="../media/image15.png"/><Relationship Id="rId20" Type="http://schemas.openxmlformats.org/officeDocument/2006/relationships/audio" Target="../media/audio1.wav"/><Relationship Id="rId1" Type="http://schemas.microsoft.com/office/2007/relationships/media" Target="../media/media2.mp3"/><Relationship Id="rId6" Type="http://schemas.openxmlformats.org/officeDocument/2006/relationships/audio" Target="../media/audio3.wav"/><Relationship Id="rId11" Type="http://schemas.openxmlformats.org/officeDocument/2006/relationships/image" Target="../media/image11.png"/><Relationship Id="rId5" Type="http://schemas.openxmlformats.org/officeDocument/2006/relationships/audio" Target="../media/audio2.wav"/><Relationship Id="rId15" Type="http://schemas.openxmlformats.org/officeDocument/2006/relationships/image" Target="../media/image6.png"/><Relationship Id="rId23" Type="http://schemas.openxmlformats.org/officeDocument/2006/relationships/audio" Target="../media/audio4.wav"/><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audio" Target="../media/audio1.wav"/><Relationship Id="rId9" Type="http://schemas.openxmlformats.org/officeDocument/2006/relationships/image" Target="../media/image9.emf"/><Relationship Id="rId14" Type="http://schemas.openxmlformats.org/officeDocument/2006/relationships/image" Target="../media/image14.png"/><Relationship Id="rId22" Type="http://schemas.openxmlformats.org/officeDocument/2006/relationships/audio" Target="../media/audio3.wav"/></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audio" Target="../media/audio2.wav"/><Relationship Id="rId7" Type="http://schemas.openxmlformats.org/officeDocument/2006/relationships/audio" Target="../media/audio4.wav"/><Relationship Id="rId12" Type="http://schemas.openxmlformats.org/officeDocument/2006/relationships/image" Target="../media/image12.emf"/><Relationship Id="rId17" Type="http://schemas.openxmlformats.org/officeDocument/2006/relationships/image" Target="../media/image16.png"/><Relationship Id="rId2" Type="http://schemas.openxmlformats.org/officeDocument/2006/relationships/audio" Target="../media/media2.mp3"/><Relationship Id="rId16" Type="http://schemas.openxmlformats.org/officeDocument/2006/relationships/image" Target="../media/image15.png"/><Relationship Id="rId20" Type="http://schemas.openxmlformats.org/officeDocument/2006/relationships/audio" Target="../media/audio1.wav"/><Relationship Id="rId1" Type="http://schemas.microsoft.com/office/2007/relationships/media" Target="../media/media2.mp3"/><Relationship Id="rId6" Type="http://schemas.openxmlformats.org/officeDocument/2006/relationships/audio" Target="../media/audio3.wav"/><Relationship Id="rId11" Type="http://schemas.openxmlformats.org/officeDocument/2006/relationships/image" Target="../media/image11.png"/><Relationship Id="rId5" Type="http://schemas.openxmlformats.org/officeDocument/2006/relationships/audio" Target="../media/audio2.wav"/><Relationship Id="rId15" Type="http://schemas.openxmlformats.org/officeDocument/2006/relationships/image" Target="../media/image6.png"/><Relationship Id="rId23" Type="http://schemas.openxmlformats.org/officeDocument/2006/relationships/audio" Target="../media/audio4.wav"/><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audio" Target="../media/audio1.wav"/><Relationship Id="rId9" Type="http://schemas.openxmlformats.org/officeDocument/2006/relationships/image" Target="../media/image9.emf"/><Relationship Id="rId14" Type="http://schemas.openxmlformats.org/officeDocument/2006/relationships/image" Target="../media/image14.png"/><Relationship Id="rId22" Type="http://schemas.openxmlformats.org/officeDocument/2006/relationships/audio" Target="../media/audio3.wav"/></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audio" Target="../media/audio2.wav"/><Relationship Id="rId7" Type="http://schemas.openxmlformats.org/officeDocument/2006/relationships/audio" Target="../media/audio4.wav"/><Relationship Id="rId12" Type="http://schemas.openxmlformats.org/officeDocument/2006/relationships/image" Target="../media/image12.emf"/><Relationship Id="rId17" Type="http://schemas.openxmlformats.org/officeDocument/2006/relationships/image" Target="../media/image16.png"/><Relationship Id="rId2" Type="http://schemas.openxmlformats.org/officeDocument/2006/relationships/audio" Target="../media/media2.mp3"/><Relationship Id="rId16" Type="http://schemas.openxmlformats.org/officeDocument/2006/relationships/image" Target="../media/image15.png"/><Relationship Id="rId20" Type="http://schemas.openxmlformats.org/officeDocument/2006/relationships/audio" Target="../media/audio1.wav"/><Relationship Id="rId1" Type="http://schemas.microsoft.com/office/2007/relationships/media" Target="../media/media2.mp3"/><Relationship Id="rId6" Type="http://schemas.openxmlformats.org/officeDocument/2006/relationships/audio" Target="../media/audio3.wav"/><Relationship Id="rId11" Type="http://schemas.openxmlformats.org/officeDocument/2006/relationships/image" Target="../media/image11.png"/><Relationship Id="rId5" Type="http://schemas.openxmlformats.org/officeDocument/2006/relationships/audio" Target="../media/audio2.wav"/><Relationship Id="rId15" Type="http://schemas.openxmlformats.org/officeDocument/2006/relationships/image" Target="../media/image6.png"/><Relationship Id="rId23" Type="http://schemas.openxmlformats.org/officeDocument/2006/relationships/audio" Target="../media/audio4.wav"/><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audio" Target="../media/audio1.wav"/><Relationship Id="rId9" Type="http://schemas.openxmlformats.org/officeDocument/2006/relationships/image" Target="../media/image9.emf"/><Relationship Id="rId14" Type="http://schemas.openxmlformats.org/officeDocument/2006/relationships/image" Target="../media/image14.png"/><Relationship Id="rId22" Type="http://schemas.openxmlformats.org/officeDocument/2006/relationships/audio" Target="../media/audio3.wav"/></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audio" Target="../media/audio2.wav"/><Relationship Id="rId7" Type="http://schemas.openxmlformats.org/officeDocument/2006/relationships/audio" Target="../media/audio4.wav"/><Relationship Id="rId12" Type="http://schemas.openxmlformats.org/officeDocument/2006/relationships/image" Target="../media/image12.emf"/><Relationship Id="rId17" Type="http://schemas.openxmlformats.org/officeDocument/2006/relationships/image" Target="../media/image16.png"/><Relationship Id="rId2" Type="http://schemas.openxmlformats.org/officeDocument/2006/relationships/audio" Target="../media/media2.mp3"/><Relationship Id="rId16" Type="http://schemas.openxmlformats.org/officeDocument/2006/relationships/image" Target="../media/image15.png"/><Relationship Id="rId20" Type="http://schemas.openxmlformats.org/officeDocument/2006/relationships/audio" Target="../media/audio1.wav"/><Relationship Id="rId1" Type="http://schemas.microsoft.com/office/2007/relationships/media" Target="../media/media2.mp3"/><Relationship Id="rId6" Type="http://schemas.openxmlformats.org/officeDocument/2006/relationships/audio" Target="../media/audio3.wav"/><Relationship Id="rId11" Type="http://schemas.openxmlformats.org/officeDocument/2006/relationships/image" Target="../media/image11.png"/><Relationship Id="rId5" Type="http://schemas.openxmlformats.org/officeDocument/2006/relationships/audio" Target="../media/audio2.wav"/><Relationship Id="rId15" Type="http://schemas.openxmlformats.org/officeDocument/2006/relationships/image" Target="../media/image6.png"/><Relationship Id="rId23" Type="http://schemas.openxmlformats.org/officeDocument/2006/relationships/audio" Target="../media/audio4.wav"/><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audio" Target="../media/audio1.wav"/><Relationship Id="rId9" Type="http://schemas.openxmlformats.org/officeDocument/2006/relationships/image" Target="../media/image9.emf"/><Relationship Id="rId14" Type="http://schemas.openxmlformats.org/officeDocument/2006/relationships/image" Target="../media/image14.png"/><Relationship Id="rId22" Type="http://schemas.openxmlformats.org/officeDocument/2006/relationships/audio" Target="../media/audio3.wav"/></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audio" Target="../media/audio2.wav"/><Relationship Id="rId7" Type="http://schemas.openxmlformats.org/officeDocument/2006/relationships/audio" Target="../media/audio4.wav"/><Relationship Id="rId12" Type="http://schemas.openxmlformats.org/officeDocument/2006/relationships/image" Target="../media/image12.emf"/><Relationship Id="rId17" Type="http://schemas.openxmlformats.org/officeDocument/2006/relationships/image" Target="../media/image16.png"/><Relationship Id="rId2" Type="http://schemas.openxmlformats.org/officeDocument/2006/relationships/audio" Target="../media/media2.mp3"/><Relationship Id="rId16" Type="http://schemas.openxmlformats.org/officeDocument/2006/relationships/image" Target="../media/image15.png"/><Relationship Id="rId20" Type="http://schemas.openxmlformats.org/officeDocument/2006/relationships/audio" Target="../media/audio1.wav"/><Relationship Id="rId1" Type="http://schemas.microsoft.com/office/2007/relationships/media" Target="../media/media2.mp3"/><Relationship Id="rId6" Type="http://schemas.openxmlformats.org/officeDocument/2006/relationships/audio" Target="../media/audio3.wav"/><Relationship Id="rId11" Type="http://schemas.openxmlformats.org/officeDocument/2006/relationships/image" Target="../media/image11.png"/><Relationship Id="rId5" Type="http://schemas.openxmlformats.org/officeDocument/2006/relationships/audio" Target="../media/audio2.wav"/><Relationship Id="rId15" Type="http://schemas.openxmlformats.org/officeDocument/2006/relationships/image" Target="../media/image6.png"/><Relationship Id="rId23" Type="http://schemas.openxmlformats.org/officeDocument/2006/relationships/audio" Target="../media/audio4.wav"/><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audio" Target="../media/audio1.wav"/><Relationship Id="rId9" Type="http://schemas.openxmlformats.org/officeDocument/2006/relationships/image" Target="../media/image9.emf"/><Relationship Id="rId14" Type="http://schemas.openxmlformats.org/officeDocument/2006/relationships/image" Target="../media/image14.png"/><Relationship Id="rId22" Type="http://schemas.openxmlformats.org/officeDocument/2006/relationships/audio" Target="../media/audio3.wav"/></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slideLayout" Target="../slideLayouts/slideLayout1.xml"/><Relationship Id="rId21" Type="http://schemas.openxmlformats.org/officeDocument/2006/relationships/audio" Target="../media/audio2.wav"/><Relationship Id="rId7" Type="http://schemas.openxmlformats.org/officeDocument/2006/relationships/audio" Target="../media/audio4.wav"/><Relationship Id="rId12" Type="http://schemas.openxmlformats.org/officeDocument/2006/relationships/image" Target="../media/image12.emf"/><Relationship Id="rId17" Type="http://schemas.openxmlformats.org/officeDocument/2006/relationships/image" Target="../media/image16.png"/><Relationship Id="rId2" Type="http://schemas.openxmlformats.org/officeDocument/2006/relationships/audio" Target="../media/media2.mp3"/><Relationship Id="rId16" Type="http://schemas.openxmlformats.org/officeDocument/2006/relationships/image" Target="../media/image15.png"/><Relationship Id="rId20" Type="http://schemas.openxmlformats.org/officeDocument/2006/relationships/audio" Target="../media/audio1.wav"/><Relationship Id="rId1" Type="http://schemas.microsoft.com/office/2007/relationships/media" Target="../media/media2.mp3"/><Relationship Id="rId6" Type="http://schemas.openxmlformats.org/officeDocument/2006/relationships/audio" Target="../media/audio3.wav"/><Relationship Id="rId11" Type="http://schemas.openxmlformats.org/officeDocument/2006/relationships/image" Target="../media/image11.png"/><Relationship Id="rId5" Type="http://schemas.openxmlformats.org/officeDocument/2006/relationships/audio" Target="../media/audio2.wav"/><Relationship Id="rId15" Type="http://schemas.openxmlformats.org/officeDocument/2006/relationships/image" Target="../media/image6.png"/><Relationship Id="rId23" Type="http://schemas.openxmlformats.org/officeDocument/2006/relationships/audio" Target="../media/audio4.wav"/><Relationship Id="rId10" Type="http://schemas.openxmlformats.org/officeDocument/2006/relationships/image" Target="../media/image10.png"/><Relationship Id="rId19" Type="http://schemas.openxmlformats.org/officeDocument/2006/relationships/image" Target="../media/image18.png"/><Relationship Id="rId4" Type="http://schemas.openxmlformats.org/officeDocument/2006/relationships/audio" Target="../media/audio1.wav"/><Relationship Id="rId9" Type="http://schemas.openxmlformats.org/officeDocument/2006/relationships/image" Target="../media/image9.emf"/><Relationship Id="rId14" Type="http://schemas.openxmlformats.org/officeDocument/2006/relationships/image" Target="../media/image14.png"/><Relationship Id="rId22" Type="http://schemas.openxmlformats.org/officeDocument/2006/relationships/audio" Target="../media/audio3.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F14090-15A9-4456-8175-C7CCD10ECE0C}"/>
              </a:ext>
            </a:extLst>
          </p:cNvPr>
          <p:cNvPicPr>
            <a:picLocks noChangeAspect="1"/>
          </p:cNvPicPr>
          <p:nvPr/>
        </p:nvPicPr>
        <p:blipFill rotWithShape="1">
          <a:blip r:embed="rId6">
            <a:extLst>
              <a:ext uri="{28A0092B-C50C-407E-A947-70E740481C1C}">
                <a14:useLocalDpi xmlns:a14="http://schemas.microsoft.com/office/drawing/2010/main" val="0"/>
              </a:ext>
            </a:extLst>
          </a:blip>
          <a:srcRect t="1751"/>
          <a:stretch/>
        </p:blipFill>
        <p:spPr>
          <a:xfrm>
            <a:off x="0" y="0"/>
            <a:ext cx="12211050" cy="6858000"/>
          </a:xfrm>
          <a:prstGeom prst="rect">
            <a:avLst/>
          </a:prstGeom>
        </p:spPr>
      </p:pic>
      <p:pic>
        <p:nvPicPr>
          <p:cNvPr id="20" name="Picture 19">
            <a:extLst>
              <a:ext uri="{FF2B5EF4-FFF2-40B4-BE49-F238E27FC236}">
                <a16:creationId xmlns:a16="http://schemas.microsoft.com/office/drawing/2014/main" id="{949DAC6A-E448-4B7A-9C55-2AB116CFDAF4}"/>
              </a:ext>
            </a:extLst>
          </p:cNvPr>
          <p:cNvPicPr>
            <a:picLocks noChangeAspect="1"/>
          </p:cNvPicPr>
          <p:nvPr/>
        </p:nvPicPr>
        <p:blipFill>
          <a:blip r:embed="rId7"/>
          <a:stretch>
            <a:fillRect/>
          </a:stretch>
        </p:blipFill>
        <p:spPr>
          <a:xfrm>
            <a:off x="5127239" y="542109"/>
            <a:ext cx="1956572" cy="716724"/>
          </a:xfrm>
          <a:prstGeom prst="rect">
            <a:avLst/>
          </a:prstGeom>
        </p:spPr>
      </p:pic>
      <p:pic>
        <p:nvPicPr>
          <p:cNvPr id="22" name="Picture 21">
            <a:extLst>
              <a:ext uri="{FF2B5EF4-FFF2-40B4-BE49-F238E27FC236}">
                <a16:creationId xmlns:a16="http://schemas.microsoft.com/office/drawing/2014/main" id="{80F3D2DD-7984-4261-AD11-E61771F61490}"/>
              </a:ext>
            </a:extLst>
          </p:cNvPr>
          <p:cNvPicPr>
            <a:picLocks noChangeAspect="1"/>
          </p:cNvPicPr>
          <p:nvPr/>
        </p:nvPicPr>
        <p:blipFill>
          <a:blip r:embed="rId7"/>
          <a:stretch>
            <a:fillRect/>
          </a:stretch>
        </p:blipFill>
        <p:spPr>
          <a:xfrm flipH="1">
            <a:off x="2142393" y="2697910"/>
            <a:ext cx="2504399" cy="917402"/>
          </a:xfrm>
          <a:prstGeom prst="rect">
            <a:avLst/>
          </a:prstGeom>
        </p:spPr>
      </p:pic>
      <p:sp>
        <p:nvSpPr>
          <p:cNvPr id="18" name="TextBox 17">
            <a:extLst>
              <a:ext uri="{FF2B5EF4-FFF2-40B4-BE49-F238E27FC236}">
                <a16:creationId xmlns:a16="http://schemas.microsoft.com/office/drawing/2014/main" id="{C6147CD3-2649-4E88-8CE1-81D576F84A32}"/>
              </a:ext>
            </a:extLst>
          </p:cNvPr>
          <p:cNvSpPr txBox="1"/>
          <p:nvPr/>
        </p:nvSpPr>
        <p:spPr>
          <a:xfrm>
            <a:off x="4646792" y="583256"/>
            <a:ext cx="2917465" cy="830997"/>
          </a:xfrm>
          <a:prstGeom prst="rect">
            <a:avLst/>
          </a:prstGeom>
          <a:noFill/>
        </p:spPr>
        <p:txBody>
          <a:bodyPr wrap="none" lIns="0" tIns="0" rIns="0" bIns="0" rtlCol="0">
            <a:spAutoFit/>
          </a:bodyPr>
          <a:lstStyle/>
          <a:p>
            <a:pPr algn="ctr"/>
            <a:r>
              <a:rPr lang="en-US" sz="5400" b="1">
                <a:ln w="31750">
                  <a:solidFill>
                    <a:schemeClr val="bg1"/>
                  </a:solidFill>
                </a:ln>
                <a:solidFill>
                  <a:schemeClr val="bg2">
                    <a:lumMod val="75000"/>
                  </a:schemeClr>
                </a:solidFill>
                <a:effectLst>
                  <a:outerShdw blurRad="50800" dist="38100" dir="2700000" algn="tl" rotWithShape="0">
                    <a:prstClr val="black">
                      <a:alpha val="40000"/>
                    </a:prstClr>
                  </a:outerShdw>
                </a:effectLst>
                <a:latin typeface="iCiel Cadena" panose="02000503000000020004" pitchFamily="50" charset="0"/>
              </a:rPr>
              <a:t>TRÒ CHƠI</a:t>
            </a:r>
          </a:p>
        </p:txBody>
      </p:sp>
      <p:pic>
        <p:nvPicPr>
          <p:cNvPr id="19" name="Picture 18">
            <a:extLst>
              <a:ext uri="{FF2B5EF4-FFF2-40B4-BE49-F238E27FC236}">
                <a16:creationId xmlns:a16="http://schemas.microsoft.com/office/drawing/2014/main" id="{E5F91547-85E9-41A0-9391-B8B1188B5B63}"/>
              </a:ext>
            </a:extLst>
          </p:cNvPr>
          <p:cNvPicPr>
            <a:picLocks noChangeAspect="1"/>
          </p:cNvPicPr>
          <p:nvPr/>
        </p:nvPicPr>
        <p:blipFill>
          <a:blip r:embed="rId7"/>
          <a:stretch>
            <a:fillRect/>
          </a:stretch>
        </p:blipFill>
        <p:spPr>
          <a:xfrm>
            <a:off x="9982200" y="533400"/>
            <a:ext cx="2895851" cy="1060796"/>
          </a:xfrm>
          <a:prstGeom prst="rect">
            <a:avLst/>
          </a:prstGeom>
        </p:spPr>
      </p:pic>
      <p:pic>
        <p:nvPicPr>
          <p:cNvPr id="21" name="Picture 20">
            <a:extLst>
              <a:ext uri="{FF2B5EF4-FFF2-40B4-BE49-F238E27FC236}">
                <a16:creationId xmlns:a16="http://schemas.microsoft.com/office/drawing/2014/main" id="{653F800B-073E-42F5-BFFA-477203C96764}"/>
              </a:ext>
            </a:extLst>
          </p:cNvPr>
          <p:cNvPicPr>
            <a:picLocks noChangeAspect="1"/>
          </p:cNvPicPr>
          <p:nvPr/>
        </p:nvPicPr>
        <p:blipFill>
          <a:blip r:embed="rId7"/>
          <a:stretch>
            <a:fillRect/>
          </a:stretch>
        </p:blipFill>
        <p:spPr>
          <a:xfrm flipH="1">
            <a:off x="-819539" y="149398"/>
            <a:ext cx="3944128" cy="1444798"/>
          </a:xfrm>
          <a:prstGeom prst="rect">
            <a:avLst/>
          </a:prstGeom>
        </p:spPr>
      </p:pic>
      <p:pic>
        <p:nvPicPr>
          <p:cNvPr id="23" name="Picture 22">
            <a:extLst>
              <a:ext uri="{FF2B5EF4-FFF2-40B4-BE49-F238E27FC236}">
                <a16:creationId xmlns:a16="http://schemas.microsoft.com/office/drawing/2014/main" id="{FB990A4E-1001-4E5F-813F-CD6CFC00C726}"/>
              </a:ext>
            </a:extLst>
          </p:cNvPr>
          <p:cNvPicPr>
            <a:picLocks noChangeAspect="1"/>
          </p:cNvPicPr>
          <p:nvPr/>
        </p:nvPicPr>
        <p:blipFill>
          <a:blip r:embed="rId7"/>
          <a:stretch>
            <a:fillRect/>
          </a:stretch>
        </p:blipFill>
        <p:spPr>
          <a:xfrm>
            <a:off x="9248536" y="2591001"/>
            <a:ext cx="1429252" cy="523558"/>
          </a:xfrm>
          <a:prstGeom prst="rect">
            <a:avLst/>
          </a:prstGeom>
        </p:spPr>
      </p:pic>
      <p:pic>
        <p:nvPicPr>
          <p:cNvPr id="11" name="Picture 10">
            <a:extLst>
              <a:ext uri="{FF2B5EF4-FFF2-40B4-BE49-F238E27FC236}">
                <a16:creationId xmlns:a16="http://schemas.microsoft.com/office/drawing/2014/main" id="{1408987E-8482-412C-8746-6EFF36F2C9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642557" y="1524000"/>
            <a:ext cx="3450921" cy="1865555"/>
          </a:xfrm>
          <a:prstGeom prst="rect">
            <a:avLst/>
          </a:prstGeom>
        </p:spPr>
      </p:pic>
      <p:pic>
        <p:nvPicPr>
          <p:cNvPr id="13" name="Picture 12">
            <a:extLst>
              <a:ext uri="{FF2B5EF4-FFF2-40B4-BE49-F238E27FC236}">
                <a16:creationId xmlns:a16="http://schemas.microsoft.com/office/drawing/2014/main" id="{6EC0C90C-828F-4918-AC40-01B94FDF83B2}"/>
              </a:ext>
            </a:extLst>
          </p:cNvPr>
          <p:cNvPicPr>
            <a:picLocks noChangeAspect="1"/>
          </p:cNvPicPr>
          <p:nvPr/>
        </p:nvPicPr>
        <p:blipFill>
          <a:blip r:embed="rId9"/>
          <a:stretch>
            <a:fillRect/>
          </a:stretch>
        </p:blipFill>
        <p:spPr>
          <a:xfrm>
            <a:off x="6296824" y="1524000"/>
            <a:ext cx="3255059" cy="1776430"/>
          </a:xfrm>
          <a:prstGeom prst="rect">
            <a:avLst/>
          </a:prstGeom>
        </p:spPr>
      </p:pic>
      <p:pic>
        <p:nvPicPr>
          <p:cNvPr id="16" name="Picture 15">
            <a:extLst>
              <a:ext uri="{FF2B5EF4-FFF2-40B4-BE49-F238E27FC236}">
                <a16:creationId xmlns:a16="http://schemas.microsoft.com/office/drawing/2014/main" id="{2FBD9397-1275-4277-92E8-BB3DEB4DCC92}"/>
              </a:ext>
            </a:extLst>
          </p:cNvPr>
          <p:cNvPicPr>
            <a:picLocks noChangeAspect="1"/>
          </p:cNvPicPr>
          <p:nvPr/>
        </p:nvPicPr>
        <p:blipFill>
          <a:blip r:embed="rId10"/>
          <a:stretch>
            <a:fillRect/>
          </a:stretch>
        </p:blipFill>
        <p:spPr>
          <a:xfrm>
            <a:off x="2018868" y="3465408"/>
            <a:ext cx="8154264" cy="1944792"/>
          </a:xfrm>
          <a:prstGeom prst="rect">
            <a:avLst/>
          </a:prstGeom>
        </p:spPr>
      </p:pic>
      <p:pic>
        <p:nvPicPr>
          <p:cNvPr id="3" name="NhacNen_New_mixdown">
            <a:hlinkClick r:id="" action="ppaction://media"/>
            <a:extLst>
              <a:ext uri="{FF2B5EF4-FFF2-40B4-BE49-F238E27FC236}">
                <a16:creationId xmlns:a16="http://schemas.microsoft.com/office/drawing/2014/main" id="{28167027-7A85-4724-A51F-9BCFD69997B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589619" y="0"/>
            <a:ext cx="828517" cy="828517"/>
          </a:xfrm>
          <a:prstGeom prst="rect">
            <a:avLst/>
          </a:prstGeom>
        </p:spPr>
      </p:pic>
      <p:pic>
        <p:nvPicPr>
          <p:cNvPr id="15" name="Picture 14">
            <a:hlinkClick r:id="" action="ppaction://hlinkshowjump?jump=nextslide"/>
            <a:extLst>
              <a:ext uri="{FF2B5EF4-FFF2-40B4-BE49-F238E27FC236}">
                <a16:creationId xmlns:a16="http://schemas.microsoft.com/office/drawing/2014/main" id="{EFCB68F2-2E43-46C4-8354-BD881388035B}"/>
              </a:ext>
            </a:extLst>
          </p:cNvPr>
          <p:cNvPicPr>
            <a:picLocks noChangeAspect="1"/>
          </p:cNvPicPr>
          <p:nvPr/>
        </p:nvPicPr>
        <p:blipFill>
          <a:blip r:embed="rId12"/>
          <a:stretch>
            <a:fillRect/>
          </a:stretch>
        </p:blipFill>
        <p:spPr>
          <a:xfrm>
            <a:off x="5038778" y="5541632"/>
            <a:ext cx="2109399" cy="774259"/>
          </a:xfrm>
          <a:prstGeom prst="rect">
            <a:avLst/>
          </a:prstGeom>
        </p:spPr>
      </p:pic>
      <p:sp>
        <p:nvSpPr>
          <p:cNvPr id="17" name="TextBox 16">
            <a:extLst>
              <a:ext uri="{FF2B5EF4-FFF2-40B4-BE49-F238E27FC236}">
                <a16:creationId xmlns:a16="http://schemas.microsoft.com/office/drawing/2014/main" id="{25FC2DC4-E9A6-4E74-877B-2C3C0FD598BF}"/>
              </a:ext>
            </a:extLst>
          </p:cNvPr>
          <p:cNvSpPr txBox="1"/>
          <p:nvPr/>
        </p:nvSpPr>
        <p:spPr>
          <a:xfrm>
            <a:off x="-1637227" y="1009640"/>
            <a:ext cx="969817" cy="276999"/>
          </a:xfrm>
          <a:prstGeom prst="rect">
            <a:avLst/>
          </a:prstGeom>
          <a:noFill/>
        </p:spPr>
        <p:txBody>
          <a:bodyPr wrap="none" lIns="0" tIns="0" rIns="0" bIns="0" rtlCol="0">
            <a:spAutoFit/>
          </a:bodyPr>
          <a:lstStyle/>
          <a:p>
            <a:pPr algn="ctr"/>
            <a:r>
              <a:rPr lang="en-US">
                <a:solidFill>
                  <a:schemeClr val="tx1">
                    <a:lumMod val="50000"/>
                    <a:lumOff val="50000"/>
                  </a:schemeClr>
                </a:solidFill>
              </a:rPr>
              <a:t>Nhạc nền</a:t>
            </a:r>
          </a:p>
        </p:txBody>
      </p:sp>
    </p:spTree>
    <p:custDataLst>
      <p:tags r:id="rId1"/>
    </p:custDataLst>
    <p:extLst>
      <p:ext uri="{BB962C8B-B14F-4D97-AF65-F5344CB8AC3E}">
        <p14:creationId xmlns:p14="http://schemas.microsoft.com/office/powerpoint/2010/main" val="317101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14:presetBounceEnd="64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64000">
                                          <p:cBhvr additive="base">
                                            <p:cTn id="11" dur="1000" fill="hold"/>
                                            <p:tgtEl>
                                              <p:spTgt spid="18"/>
                                            </p:tgtEl>
                                            <p:attrNameLst>
                                              <p:attrName>ppt_x</p:attrName>
                                            </p:attrNameLst>
                                          </p:cBhvr>
                                          <p:tavLst>
                                            <p:tav tm="0">
                                              <p:val>
                                                <p:strVal val="#ppt_x"/>
                                              </p:val>
                                            </p:tav>
                                            <p:tav tm="100000">
                                              <p:val>
                                                <p:strVal val="#ppt_x"/>
                                              </p:val>
                                            </p:tav>
                                          </p:tavLst>
                                        </p:anim>
                                        <p:anim calcmode="lin" valueType="num" p14:bounceEnd="64000">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14:presetBounceEnd="60000">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1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6" dur="1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0000">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14:bounceEnd="60000">
                                          <p:cBhvr additive="base">
                                            <p:cTn id="19" dur="1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0000">
                                      <p:stCondLst>
                                        <p:cond delay="1700"/>
                                      </p:stCondLst>
                                      <p:childTnLst>
                                        <p:set>
                                          <p:cBhvr>
                                            <p:cTn id="22" dur="1" fill="hold">
                                              <p:stCondLst>
                                                <p:cond delay="0"/>
                                              </p:stCondLst>
                                            </p:cTn>
                                            <p:tgtEl>
                                              <p:spTgt spid="16"/>
                                            </p:tgtEl>
                                            <p:attrNameLst>
                                              <p:attrName>style.visibility</p:attrName>
                                            </p:attrNameLst>
                                          </p:cBhvr>
                                          <p:to>
                                            <p:strVal val="visible"/>
                                          </p:to>
                                        </p:set>
                                        <p:anim calcmode="lin" valueType="num" p14:bounceEnd="60000">
                                          <p:cBhvr additive="base">
                                            <p:cTn id="23" dur="1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6"/>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28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repeatCount="indefinite" accel="50000" decel="50000" autoRev="1" fill="hold" nodeType="withEffect">
                                      <p:stCondLst>
                                        <p:cond delay="0"/>
                                      </p:stCondLst>
                                      <p:childTnLst>
                                        <p:animMotion origin="layout" path="M 0 -2.59259E-6 L -0.0375 -0.03287 " pathEditMode="relative" rAng="0" ptsTypes="AA">
                                          <p:cBhvr>
                                            <p:cTn id="34" dur="5000" fill="hold"/>
                                            <p:tgtEl>
                                              <p:spTgt spid="19"/>
                                            </p:tgtEl>
                                            <p:attrNameLst>
                                              <p:attrName>ppt_x</p:attrName>
                                              <p:attrName>ppt_y</p:attrName>
                                            </p:attrNameLst>
                                          </p:cBhvr>
                                          <p:rCtr x="-1875" y="-1644"/>
                                        </p:animMotion>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repeatCount="indefinite" accel="50000" decel="50000" autoRev="1" fill="hold" nodeType="withEffect">
                                      <p:stCondLst>
                                        <p:cond delay="0"/>
                                      </p:stCondLst>
                                      <p:childTnLst>
                                        <p:animMotion origin="layout" path="M 0 -2.59259E-6 L -0.09375 0.00047 " pathEditMode="relative" rAng="0" ptsTypes="AA">
                                          <p:cBhvr>
                                            <p:cTn id="39" dur="5000" fill="hold"/>
                                            <p:tgtEl>
                                              <p:spTgt spid="21"/>
                                            </p:tgtEl>
                                            <p:attrNameLst>
                                              <p:attrName>ppt_x</p:attrName>
                                              <p:attrName>ppt_y</p:attrName>
                                            </p:attrNameLst>
                                          </p:cBhvr>
                                          <p:rCtr x="-4688" y="23"/>
                                        </p:animMotion>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42" presetClass="path" presetSubtype="0" repeatCount="indefinite" accel="50000" decel="50000" autoRev="1" fill="hold" nodeType="withEffect">
                                      <p:stCondLst>
                                        <p:cond delay="0"/>
                                      </p:stCondLst>
                                      <p:childTnLst>
                                        <p:animMotion origin="layout" path="M 4.58333E-6 4.81481E-6 L -0.09375 0.00046 " pathEditMode="relative" rAng="0" ptsTypes="AA">
                                          <p:cBhvr>
                                            <p:cTn id="44" dur="5000" fill="hold"/>
                                            <p:tgtEl>
                                              <p:spTgt spid="22"/>
                                            </p:tgtEl>
                                            <p:attrNameLst>
                                              <p:attrName>ppt_x</p:attrName>
                                              <p:attrName>ppt_y</p:attrName>
                                            </p:attrNameLst>
                                          </p:cBhvr>
                                          <p:rCtr x="-4688" y="23"/>
                                        </p:animMotion>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repeatCount="indefinite" accel="50000" decel="50000" autoRev="1" fill="hold" nodeType="withEffect">
                                      <p:stCondLst>
                                        <p:cond delay="0"/>
                                      </p:stCondLst>
                                      <p:childTnLst>
                                        <p:animMotion origin="layout" path="M 2.5E-6 -2.22222E-6 L 0.10156 -0.02037 " pathEditMode="relative" rAng="0" ptsTypes="AA">
                                          <p:cBhvr>
                                            <p:cTn id="49" dur="5000" fill="hold"/>
                                            <p:tgtEl>
                                              <p:spTgt spid="23"/>
                                            </p:tgtEl>
                                            <p:attrNameLst>
                                              <p:attrName>ppt_x</p:attrName>
                                              <p:attrName>ppt_y</p:attrName>
                                            </p:attrNameLst>
                                          </p:cBhvr>
                                          <p:rCtr x="5078" y="-1019"/>
                                        </p:animMotion>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repeatCount="indefinite" accel="50000" decel="50000" autoRev="1" fill="hold" nodeType="withEffect">
                                      <p:stCondLst>
                                        <p:cond delay="0"/>
                                      </p:stCondLst>
                                      <p:childTnLst>
                                        <p:animMotion origin="layout" path="M -1.25E-6 0 L 0.11276 -0.00023 " pathEditMode="relative" rAng="0" ptsTypes="AA">
                                          <p:cBhvr>
                                            <p:cTn id="54" dur="5000" fill="hold"/>
                                            <p:tgtEl>
                                              <p:spTgt spid="20"/>
                                            </p:tgtEl>
                                            <p:attrNameLst>
                                              <p:attrName>ppt_x</p:attrName>
                                              <p:attrName>ppt_y</p:attrName>
                                            </p:attrNameLst>
                                          </p:cBhvr>
                                          <p:rCtr x="5638" y="-23"/>
                                        </p:animMotion>
                                      </p:childTnLst>
                                    </p:cTn>
                                  </p:par>
                                </p:childTnLst>
                              </p:cTn>
                            </p:par>
                          </p:childTnLst>
                        </p:cTn>
                      </p:par>
                    </p:childTnLst>
                  </p:cTn>
                  <p:prevCondLst>
                    <p:cond evt="onPrev" delay="0">
                      <p:tgtEl>
                        <p:sldTgt/>
                      </p:tgtEl>
                    </p:cond>
                  </p:prevCondLst>
                  <p:nextCondLst>
                    <p:cond evt="onNext" delay="0">
                      <p:tgtEl>
                        <p:sldTgt/>
                      </p:tgtEl>
                    </p:cond>
                  </p:nextCondLst>
                </p:seq>
                <p:audio>
                  <p:cMediaNode vol="24390" numSld="6" showWhenStopped="0">
                    <p:cTn id="55" repeatCount="indefinite" fill="hold" display="0">
                      <p:stCondLst>
                        <p:cond delay="indefinite"/>
                      </p:stCondLst>
                      <p:endCondLst>
                        <p:cond evt="onStopAudio" delay="0">
                          <p:tgtEl>
                            <p:sldTgt/>
                          </p:tgtEl>
                        </p:cond>
                      </p:endCondLst>
                    </p:cTn>
                    <p:tgtEl>
                      <p:spTgt spid="3"/>
                    </p:tgtEl>
                  </p:cMediaNode>
                </p:audio>
              </p:childTnLst>
            </p:cTn>
          </p:par>
        </p:tnLst>
        <p:bldLst>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4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500" fill="hold"/>
                                            <p:tgtEl>
                                              <p:spTgt spid="11"/>
                                            </p:tgtEl>
                                            <p:attrNameLst>
                                              <p:attrName>ppt_x</p:attrName>
                                            </p:attrNameLst>
                                          </p:cBhvr>
                                          <p:tavLst>
                                            <p:tav tm="0">
                                              <p:val>
                                                <p:strVal val="#ppt_x"/>
                                              </p:val>
                                            </p:tav>
                                            <p:tav tm="100000">
                                              <p:val>
                                                <p:strVal val="#ppt_x"/>
                                              </p:val>
                                            </p:tav>
                                          </p:tavLst>
                                        </p:anim>
                                        <p:anim calcmode="lin" valueType="num">
                                          <p:cBhvr additive="base">
                                            <p:cTn id="16" dur="1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7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ppt_x"/>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par>
                                    <p:cTn id="25" presetID="53" presetClass="entr" presetSubtype="16" fill="hold" nodeType="withEffect">
                                      <p:stCondLst>
                                        <p:cond delay="28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repeatCount="indefinite" accel="50000" decel="50000" autoRev="1" fill="hold" nodeType="withEffect">
                                      <p:stCondLst>
                                        <p:cond delay="0"/>
                                      </p:stCondLst>
                                      <p:childTnLst>
                                        <p:animMotion origin="layout" path="M 0 -2.59259E-6 L -0.0375 -0.03287 " pathEditMode="relative" rAng="0" ptsTypes="AA">
                                          <p:cBhvr>
                                            <p:cTn id="34" dur="5000" fill="hold"/>
                                            <p:tgtEl>
                                              <p:spTgt spid="19"/>
                                            </p:tgtEl>
                                            <p:attrNameLst>
                                              <p:attrName>ppt_x</p:attrName>
                                              <p:attrName>ppt_y</p:attrName>
                                            </p:attrNameLst>
                                          </p:cBhvr>
                                          <p:rCtr x="-1875" y="-1644"/>
                                        </p:animMotion>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repeatCount="indefinite" accel="50000" decel="50000" autoRev="1" fill="hold" nodeType="withEffect">
                                      <p:stCondLst>
                                        <p:cond delay="0"/>
                                      </p:stCondLst>
                                      <p:childTnLst>
                                        <p:animMotion origin="layout" path="M 0 -2.59259E-6 L -0.09375 0.00047 " pathEditMode="relative" rAng="0" ptsTypes="AA">
                                          <p:cBhvr>
                                            <p:cTn id="39" dur="5000" fill="hold"/>
                                            <p:tgtEl>
                                              <p:spTgt spid="21"/>
                                            </p:tgtEl>
                                            <p:attrNameLst>
                                              <p:attrName>ppt_x</p:attrName>
                                              <p:attrName>ppt_y</p:attrName>
                                            </p:attrNameLst>
                                          </p:cBhvr>
                                          <p:rCtr x="-4688" y="23"/>
                                        </p:animMotion>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42" presetClass="path" presetSubtype="0" repeatCount="indefinite" accel="50000" decel="50000" autoRev="1" fill="hold" nodeType="withEffect">
                                      <p:stCondLst>
                                        <p:cond delay="0"/>
                                      </p:stCondLst>
                                      <p:childTnLst>
                                        <p:animMotion origin="layout" path="M 4.58333E-6 4.81481E-6 L -0.09375 0.00046 " pathEditMode="relative" rAng="0" ptsTypes="AA">
                                          <p:cBhvr>
                                            <p:cTn id="44" dur="5000" fill="hold"/>
                                            <p:tgtEl>
                                              <p:spTgt spid="22"/>
                                            </p:tgtEl>
                                            <p:attrNameLst>
                                              <p:attrName>ppt_x</p:attrName>
                                              <p:attrName>ppt_y</p:attrName>
                                            </p:attrNameLst>
                                          </p:cBhvr>
                                          <p:rCtr x="-4688" y="23"/>
                                        </p:animMotion>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repeatCount="indefinite" accel="50000" decel="50000" autoRev="1" fill="hold" nodeType="withEffect">
                                      <p:stCondLst>
                                        <p:cond delay="0"/>
                                      </p:stCondLst>
                                      <p:childTnLst>
                                        <p:animMotion origin="layout" path="M 2.5E-6 -2.22222E-6 L 0.10156 -0.02037 " pathEditMode="relative" rAng="0" ptsTypes="AA">
                                          <p:cBhvr>
                                            <p:cTn id="49" dur="5000" fill="hold"/>
                                            <p:tgtEl>
                                              <p:spTgt spid="23"/>
                                            </p:tgtEl>
                                            <p:attrNameLst>
                                              <p:attrName>ppt_x</p:attrName>
                                              <p:attrName>ppt_y</p:attrName>
                                            </p:attrNameLst>
                                          </p:cBhvr>
                                          <p:rCtr x="5078" y="-1019"/>
                                        </p:animMotion>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repeatCount="indefinite" accel="50000" decel="50000" autoRev="1" fill="hold" nodeType="withEffect">
                                      <p:stCondLst>
                                        <p:cond delay="0"/>
                                      </p:stCondLst>
                                      <p:childTnLst>
                                        <p:animMotion origin="layout" path="M -1.25E-6 0 L 0.11276 -0.00023 " pathEditMode="relative" rAng="0" ptsTypes="AA">
                                          <p:cBhvr>
                                            <p:cTn id="54" dur="5000" fill="hold"/>
                                            <p:tgtEl>
                                              <p:spTgt spid="20"/>
                                            </p:tgtEl>
                                            <p:attrNameLst>
                                              <p:attrName>ppt_x</p:attrName>
                                              <p:attrName>ppt_y</p:attrName>
                                            </p:attrNameLst>
                                          </p:cBhvr>
                                          <p:rCtr x="5638" y="-23"/>
                                        </p:animMotion>
                                      </p:childTnLst>
                                    </p:cTn>
                                  </p:par>
                                </p:childTnLst>
                              </p:cTn>
                            </p:par>
                          </p:childTnLst>
                        </p:cTn>
                      </p:par>
                    </p:childTnLst>
                  </p:cTn>
                  <p:prevCondLst>
                    <p:cond evt="onPrev" delay="0">
                      <p:tgtEl>
                        <p:sldTgt/>
                      </p:tgtEl>
                    </p:cond>
                  </p:prevCondLst>
                  <p:nextCondLst>
                    <p:cond evt="onNext" delay="0">
                      <p:tgtEl>
                        <p:sldTgt/>
                      </p:tgtEl>
                    </p:cond>
                  </p:nextCondLst>
                </p:seq>
                <p:audio>
                  <p:cMediaNode vol="24390" numSld="6" showWhenStopped="0">
                    <p:cTn id="55" repeatCount="indefinite" fill="hold" display="0">
                      <p:stCondLst>
                        <p:cond delay="indefinite"/>
                      </p:stCondLst>
                      <p:endCondLst>
                        <p:cond evt="onStopAudio" delay="0">
                          <p:tgtEl>
                            <p:sldTgt/>
                          </p:tgtEl>
                        </p:cond>
                      </p:endCondLst>
                    </p:cTn>
                    <p:tgtEl>
                      <p:spTgt spid="3"/>
                    </p:tgtEl>
                  </p:cMediaNode>
                </p:audio>
              </p:childTnLst>
            </p:cTn>
          </p:par>
        </p:tnLst>
        <p:bldLst>
          <p:bldP spid="18" grpId="0"/>
        </p:bldLst>
      </p:timing>
    </mc:Fallback>
  </mc:AlternateContent>
  <p:extLst>
    <p:ext uri="{E180D4A7-C9FB-4DFB-919C-405C955672EB}">
      <p14:showEvtLst xmlns:p14="http://schemas.microsoft.com/office/powerpoint/2010/main">
        <p14:playEvt time="10" objId="3"/>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C40F7-6636-4B05-A249-C5AA12FDAEE6}"/>
              </a:ext>
            </a:extLst>
          </p:cNvPr>
          <p:cNvPicPr>
            <a:picLocks noChangeAspect="1"/>
          </p:cNvPicPr>
          <p:nvPr/>
        </p:nvPicPr>
        <p:blipFill>
          <a:blip r:embed="rId8"/>
          <a:stretch>
            <a:fillRect/>
          </a:stretch>
        </p:blipFill>
        <p:spPr>
          <a:xfrm>
            <a:off x="0" y="0"/>
            <a:ext cx="12192000" cy="6857999"/>
          </a:xfrm>
          <a:prstGeom prst="rect">
            <a:avLst/>
          </a:prstGeom>
        </p:spPr>
      </p:pic>
      <p:grpSp>
        <p:nvGrpSpPr>
          <p:cNvPr id="42" name="Group 41">
            <a:extLst>
              <a:ext uri="{FF2B5EF4-FFF2-40B4-BE49-F238E27FC236}">
                <a16:creationId xmlns:a16="http://schemas.microsoft.com/office/drawing/2014/main" id="{9905CDB2-EEB7-49B9-ADB2-66FCF558DF54}"/>
              </a:ext>
            </a:extLst>
          </p:cNvPr>
          <p:cNvGrpSpPr/>
          <p:nvPr/>
        </p:nvGrpSpPr>
        <p:grpSpPr>
          <a:xfrm>
            <a:off x="2434106" y="246185"/>
            <a:ext cx="9486901" cy="3182815"/>
            <a:chOff x="2434106" y="246185"/>
            <a:chExt cx="9486901" cy="3182815"/>
          </a:xfrm>
        </p:grpSpPr>
        <p:pic>
          <p:nvPicPr>
            <p:cNvPr id="10" name="Picture 9">
              <a:extLst>
                <a:ext uri="{FF2B5EF4-FFF2-40B4-BE49-F238E27FC236}">
                  <a16:creationId xmlns:a16="http://schemas.microsoft.com/office/drawing/2014/main" id="{BFDC2BDB-258C-4F4A-86ED-C0A6EFC4F65F}"/>
                </a:ext>
              </a:extLst>
            </p:cNvPr>
            <p:cNvPicPr>
              <a:picLocks noChangeAspect="1"/>
            </p:cNvPicPr>
            <p:nvPr/>
          </p:nvPicPr>
          <p:blipFill>
            <a:blip r:embed="rId9"/>
            <a:stretch>
              <a:fillRect/>
            </a:stretch>
          </p:blipFill>
          <p:spPr>
            <a:xfrm>
              <a:off x="2434106" y="246185"/>
              <a:ext cx="9486901" cy="3182815"/>
            </a:xfrm>
            <a:prstGeom prst="rect">
              <a:avLst/>
            </a:prstGeom>
          </p:spPr>
        </p:pic>
        <p:sp>
          <p:nvSpPr>
            <p:cNvPr id="33" name="TextBox 32">
              <a:extLst>
                <a:ext uri="{FF2B5EF4-FFF2-40B4-BE49-F238E27FC236}">
                  <a16:creationId xmlns:a16="http://schemas.microsoft.com/office/drawing/2014/main" id="{74025C03-BBC1-4E41-924B-1D89C7CB42D3}"/>
                </a:ext>
              </a:extLst>
            </p:cNvPr>
            <p:cNvSpPr txBox="1"/>
            <p:nvPr/>
          </p:nvSpPr>
          <p:spPr>
            <a:xfrm>
              <a:off x="2692252" y="894425"/>
              <a:ext cx="9029103" cy="1761764"/>
            </a:xfrm>
            <a:prstGeom prst="rect">
              <a:avLst/>
            </a:prstGeom>
            <a:noFill/>
          </p:spPr>
          <p:txBody>
            <a:bodyPr wrap="square" lIns="0" tIns="0" rIns="0" bIns="0" rtlCol="0">
              <a:spAutoFit/>
            </a:bodyPr>
            <a:lstStyle/>
            <a:p>
              <a:pPr algn="ctr">
                <a:lnSpc>
                  <a:spcPct val="121000"/>
                </a:lnSpc>
              </a:pPr>
              <a:r>
                <a:rPr lang="vi-VN" sz="3200" b="1">
                  <a:solidFill>
                    <a:schemeClr val="accent6"/>
                  </a:solidFill>
                  <a:latin typeface="Nunito" panose="00000500000000000000" pitchFamily="2" charset="0"/>
                </a:rPr>
                <a:t>Câu thơ "Độc ác thay, trúc Nam Sơn không ghi hết tội/ Dơ bẩn thay, nước Đông Hải không rửa hết mùi" </a:t>
              </a:r>
              <a:r>
                <a:rPr lang="en-US" sz="3200" b="1">
                  <a:solidFill>
                    <a:schemeClr val="accent6"/>
                  </a:solidFill>
                  <a:latin typeface="Nunito" panose="00000500000000000000" pitchFamily="2" charset="0"/>
                </a:rPr>
                <a:t>là</a:t>
              </a:r>
              <a:r>
                <a:rPr lang="vi-VN" sz="3200" b="1">
                  <a:solidFill>
                    <a:schemeClr val="accent6"/>
                  </a:solidFill>
                  <a:latin typeface="Nunito" panose="00000500000000000000" pitchFamily="2" charset="0"/>
                </a:rPr>
                <a:t>của ai?</a:t>
              </a:r>
              <a:endParaRPr lang="en-US" sz="3200" b="1">
                <a:solidFill>
                  <a:schemeClr val="accent6"/>
                </a:solidFill>
                <a:latin typeface="Nunito" panose="00000500000000000000" pitchFamily="2" charset="0"/>
              </a:endParaRPr>
            </a:p>
          </p:txBody>
        </p:sp>
      </p:grpSp>
      <p:pic>
        <p:nvPicPr>
          <p:cNvPr id="6" name="Picture 5">
            <a:extLst>
              <a:ext uri="{FF2B5EF4-FFF2-40B4-BE49-F238E27FC236}">
                <a16:creationId xmlns:a16="http://schemas.microsoft.com/office/drawing/2014/main" id="{6CDE6C19-37AA-4D55-B203-0CA4C11C25D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0047" y="633073"/>
            <a:ext cx="1828800" cy="1423763"/>
          </a:xfrm>
          <a:prstGeom prst="rect">
            <a:avLst/>
          </a:prstGeom>
        </p:spPr>
      </p:pic>
      <p:pic>
        <p:nvPicPr>
          <p:cNvPr id="7" name="Picture 6">
            <a:extLst>
              <a:ext uri="{FF2B5EF4-FFF2-40B4-BE49-F238E27FC236}">
                <a16:creationId xmlns:a16="http://schemas.microsoft.com/office/drawing/2014/main" id="{A9E21BF8-DFDC-47FA-9179-0DA83D210266}"/>
              </a:ext>
            </a:extLst>
          </p:cNvPr>
          <p:cNvPicPr>
            <a:picLocks noChangeAspect="1"/>
          </p:cNvPicPr>
          <p:nvPr/>
        </p:nvPicPr>
        <p:blipFill>
          <a:blip r:embed="rId11">
            <a:alphaModFix amt="67000"/>
            <a:extLst>
              <a:ext uri="{28A0092B-C50C-407E-A947-70E740481C1C}">
                <a14:useLocalDpi xmlns:a14="http://schemas.microsoft.com/office/drawing/2010/main" val="0"/>
              </a:ext>
            </a:extLst>
          </a:blip>
          <a:srcRect/>
          <a:stretch/>
        </p:blipFill>
        <p:spPr>
          <a:xfrm>
            <a:off x="506205" y="1832330"/>
            <a:ext cx="1619694" cy="4454159"/>
          </a:xfrm>
          <a:prstGeom prst="rect">
            <a:avLst/>
          </a:prstGeom>
        </p:spPr>
      </p:pic>
      <p:pic>
        <p:nvPicPr>
          <p:cNvPr id="9" name="Picture 8">
            <a:extLst>
              <a:ext uri="{FF2B5EF4-FFF2-40B4-BE49-F238E27FC236}">
                <a16:creationId xmlns:a16="http://schemas.microsoft.com/office/drawing/2014/main" id="{30BF07C3-4F38-4220-AD03-4C6C0ECBDC76}"/>
              </a:ext>
            </a:extLst>
          </p:cNvPr>
          <p:cNvPicPr>
            <a:picLocks noChangeAspect="1"/>
          </p:cNvPicPr>
          <p:nvPr/>
        </p:nvPicPr>
        <p:blipFill>
          <a:blip r:embed="rId12"/>
          <a:stretch>
            <a:fillRect/>
          </a:stretch>
        </p:blipFill>
        <p:spPr>
          <a:xfrm>
            <a:off x="534674" y="4696912"/>
            <a:ext cx="1480559" cy="1524000"/>
          </a:xfrm>
          <a:prstGeom prst="rect">
            <a:avLst/>
          </a:prstGeom>
        </p:spPr>
      </p:pic>
      <p:pic>
        <p:nvPicPr>
          <p:cNvPr id="24" name="Picture 23">
            <a:extLst>
              <a:ext uri="{FF2B5EF4-FFF2-40B4-BE49-F238E27FC236}">
                <a16:creationId xmlns:a16="http://schemas.microsoft.com/office/drawing/2014/main" id="{F9C79009-6437-4B91-9359-59C56302401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7393" y="4786086"/>
            <a:ext cx="1354108" cy="1495472"/>
          </a:xfrm>
          <a:prstGeom prst="rect">
            <a:avLst/>
          </a:prstGeom>
        </p:spPr>
      </p:pic>
      <p:pic>
        <p:nvPicPr>
          <p:cNvPr id="13" name="Picture 12">
            <a:extLst>
              <a:ext uri="{FF2B5EF4-FFF2-40B4-BE49-F238E27FC236}">
                <a16:creationId xmlns:a16="http://schemas.microsoft.com/office/drawing/2014/main" id="{10273A81-4537-406E-B3CE-A31805A589E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7580" y="4669357"/>
            <a:ext cx="1353734" cy="1622746"/>
          </a:xfrm>
          <a:prstGeom prst="rect">
            <a:avLst/>
          </a:prstGeom>
        </p:spPr>
      </p:pic>
      <p:pic>
        <p:nvPicPr>
          <p:cNvPr id="26" name="59c3c5f047238">
            <a:hlinkClick r:id="" action="ppaction://media"/>
            <a:extLst>
              <a:ext uri="{FF2B5EF4-FFF2-40B4-BE49-F238E27FC236}">
                <a16:creationId xmlns:a16="http://schemas.microsoft.com/office/drawing/2014/main" id="{B0D31032-F0AD-4067-9A69-879234BD82E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306516" y="1358810"/>
            <a:ext cx="487363" cy="487363"/>
          </a:xfrm>
          <a:prstGeom prst="rect">
            <a:avLst/>
          </a:prstGeom>
        </p:spPr>
      </p:pic>
      <p:grpSp>
        <p:nvGrpSpPr>
          <p:cNvPr id="38" name="Group 37">
            <a:extLst>
              <a:ext uri="{FF2B5EF4-FFF2-40B4-BE49-F238E27FC236}">
                <a16:creationId xmlns:a16="http://schemas.microsoft.com/office/drawing/2014/main" id="{E66CE2CC-C6FC-4C02-8800-255EB55AE7A1}"/>
              </a:ext>
            </a:extLst>
          </p:cNvPr>
          <p:cNvGrpSpPr/>
          <p:nvPr/>
        </p:nvGrpSpPr>
        <p:grpSpPr>
          <a:xfrm>
            <a:off x="2256516" y="3429000"/>
            <a:ext cx="4677684" cy="1549923"/>
            <a:chOff x="2256516" y="3433557"/>
            <a:chExt cx="4677684" cy="1549923"/>
          </a:xfrm>
        </p:grpSpPr>
        <p:sp>
          <p:nvSpPr>
            <p:cNvPr id="2" name="Rectangle: Rounded Corners 1">
              <a:extLst>
                <a:ext uri="{FF2B5EF4-FFF2-40B4-BE49-F238E27FC236}">
                  <a16:creationId xmlns:a16="http://schemas.microsoft.com/office/drawing/2014/main" id="{65A52592-0BB8-4E56-8777-98E51EF60298}"/>
                </a:ext>
              </a:extLst>
            </p:cNvPr>
            <p:cNvSpPr/>
            <p:nvPr/>
          </p:nvSpPr>
          <p:spPr>
            <a:xfrm>
              <a:off x="2590800" y="364236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latin typeface="Nunito" panose="00000500000000000000" pitchFamily="2" charset="0"/>
              </a:endParaRPr>
            </a:p>
          </p:txBody>
        </p:sp>
        <p:pic>
          <p:nvPicPr>
            <p:cNvPr id="8" name="Picture 7">
              <a:extLst>
                <a:ext uri="{FF2B5EF4-FFF2-40B4-BE49-F238E27FC236}">
                  <a16:creationId xmlns:a16="http://schemas.microsoft.com/office/drawing/2014/main" id="{EE24F6AB-4202-4A41-B1CC-10AFAD07406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256516" y="3433557"/>
              <a:ext cx="1154488" cy="1549923"/>
            </a:xfrm>
            <a:prstGeom prst="rect">
              <a:avLst/>
            </a:prstGeom>
          </p:spPr>
        </p:pic>
        <p:sp>
          <p:nvSpPr>
            <p:cNvPr id="34" name="TextBox 33">
              <a:extLst>
                <a:ext uri="{FF2B5EF4-FFF2-40B4-BE49-F238E27FC236}">
                  <a16:creationId xmlns:a16="http://schemas.microsoft.com/office/drawing/2014/main" id="{7974302B-8BF6-442B-A767-DCF07F5816C6}"/>
                </a:ext>
              </a:extLst>
            </p:cNvPr>
            <p:cNvSpPr txBox="1"/>
            <p:nvPr/>
          </p:nvSpPr>
          <p:spPr>
            <a:xfrm>
              <a:off x="3479041" y="3989903"/>
              <a:ext cx="2806858" cy="369332"/>
            </a:xfrm>
            <a:prstGeom prst="rect">
              <a:avLst/>
            </a:prstGeom>
            <a:noFill/>
          </p:spPr>
          <p:txBody>
            <a:bodyPr wrap="none" lIns="0" tIns="0" rIns="0" bIns="0" rtlCol="0">
              <a:spAutoFit/>
            </a:bodyPr>
            <a:lstStyle/>
            <a:p>
              <a:pPr algn="ctr"/>
              <a:r>
                <a:rPr lang="en-US" sz="2400" b="1">
                  <a:solidFill>
                    <a:schemeClr val="tx1">
                      <a:lumMod val="50000"/>
                      <a:lumOff val="50000"/>
                    </a:schemeClr>
                  </a:solidFill>
                  <a:latin typeface="Nunito" panose="00000500000000000000" pitchFamily="2" charset="0"/>
                </a:rPr>
                <a:t>Nguyễn Bỉnh Khiêm</a:t>
              </a:r>
            </a:p>
          </p:txBody>
        </p:sp>
      </p:grpSp>
      <p:grpSp>
        <p:nvGrpSpPr>
          <p:cNvPr id="39" name="Group 38">
            <a:extLst>
              <a:ext uri="{FF2B5EF4-FFF2-40B4-BE49-F238E27FC236}">
                <a16:creationId xmlns:a16="http://schemas.microsoft.com/office/drawing/2014/main" id="{86401136-2892-4E74-8408-0ECBBDBDCC02}"/>
              </a:ext>
            </a:extLst>
          </p:cNvPr>
          <p:cNvGrpSpPr/>
          <p:nvPr/>
        </p:nvGrpSpPr>
        <p:grpSpPr>
          <a:xfrm>
            <a:off x="7167386" y="3353692"/>
            <a:ext cx="4567414" cy="1678288"/>
            <a:chOff x="7167386" y="3353692"/>
            <a:chExt cx="4567414" cy="1678288"/>
          </a:xfrm>
        </p:grpSpPr>
        <p:sp>
          <p:nvSpPr>
            <p:cNvPr id="28" name="Rectangle: Rounded Corners 27">
              <a:extLst>
                <a:ext uri="{FF2B5EF4-FFF2-40B4-BE49-F238E27FC236}">
                  <a16:creationId xmlns:a16="http://schemas.microsoft.com/office/drawing/2014/main" id="{ADED7621-90B0-4A1A-9CEE-2AF593FBD5ED}"/>
                </a:ext>
              </a:extLst>
            </p:cNvPr>
            <p:cNvSpPr/>
            <p:nvPr/>
          </p:nvSpPr>
          <p:spPr>
            <a:xfrm>
              <a:off x="7391400" y="367284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latin typeface="Nunito" panose="00000500000000000000" pitchFamily="2" charset="0"/>
              </a:endParaRPr>
            </a:p>
          </p:txBody>
        </p:sp>
        <p:pic>
          <p:nvPicPr>
            <p:cNvPr id="19" name="Picture 18">
              <a:extLst>
                <a:ext uri="{FF2B5EF4-FFF2-40B4-BE49-F238E27FC236}">
                  <a16:creationId xmlns:a16="http://schemas.microsoft.com/office/drawing/2014/main" id="{29C561F4-337C-4F74-B8C1-E9E1657F01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67386" y="3353692"/>
              <a:ext cx="987997" cy="1678288"/>
            </a:xfrm>
            <a:prstGeom prst="rect">
              <a:avLst/>
            </a:prstGeom>
          </p:spPr>
        </p:pic>
        <p:sp>
          <p:nvSpPr>
            <p:cNvPr id="35" name="TextBox 34">
              <a:extLst>
                <a:ext uri="{FF2B5EF4-FFF2-40B4-BE49-F238E27FC236}">
                  <a16:creationId xmlns:a16="http://schemas.microsoft.com/office/drawing/2014/main" id="{30405B9B-8989-4F0C-8CCF-4509B3A6EECA}"/>
                </a:ext>
              </a:extLst>
            </p:cNvPr>
            <p:cNvSpPr txBox="1"/>
            <p:nvPr/>
          </p:nvSpPr>
          <p:spPr>
            <a:xfrm>
              <a:off x="8894462" y="3989903"/>
              <a:ext cx="1591781" cy="369332"/>
            </a:xfrm>
            <a:prstGeom prst="rect">
              <a:avLst/>
            </a:prstGeom>
            <a:noFill/>
          </p:spPr>
          <p:txBody>
            <a:bodyPr wrap="none" lIns="0" tIns="0" rIns="0" bIns="0" rtlCol="0">
              <a:spAutoFit/>
            </a:bodyPr>
            <a:lstStyle/>
            <a:p>
              <a:pPr algn="ctr"/>
              <a:r>
                <a:rPr lang="en-US" sz="2400" b="1">
                  <a:solidFill>
                    <a:schemeClr val="tx1">
                      <a:lumMod val="50000"/>
                      <a:lumOff val="50000"/>
                    </a:schemeClr>
                  </a:solidFill>
                  <a:latin typeface="Nunito" panose="00000500000000000000" pitchFamily="2" charset="0"/>
                </a:rPr>
                <a:t>Nguyễn Du</a:t>
              </a:r>
            </a:p>
          </p:txBody>
        </p:sp>
      </p:grpSp>
      <p:grpSp>
        <p:nvGrpSpPr>
          <p:cNvPr id="40" name="Group 39">
            <a:extLst>
              <a:ext uri="{FF2B5EF4-FFF2-40B4-BE49-F238E27FC236}">
                <a16:creationId xmlns:a16="http://schemas.microsoft.com/office/drawing/2014/main" id="{FC13E8F7-E341-4A4A-8467-9009F4679AEA}"/>
              </a:ext>
            </a:extLst>
          </p:cNvPr>
          <p:cNvGrpSpPr/>
          <p:nvPr/>
        </p:nvGrpSpPr>
        <p:grpSpPr>
          <a:xfrm>
            <a:off x="2228026" y="5129048"/>
            <a:ext cx="4706174" cy="1549923"/>
            <a:chOff x="2228026" y="5129048"/>
            <a:chExt cx="4706174" cy="1549923"/>
          </a:xfrm>
        </p:grpSpPr>
        <p:sp>
          <p:nvSpPr>
            <p:cNvPr id="25" name="Rectangle: Rounded Corners 24">
              <a:extLst>
                <a:ext uri="{FF2B5EF4-FFF2-40B4-BE49-F238E27FC236}">
                  <a16:creationId xmlns:a16="http://schemas.microsoft.com/office/drawing/2014/main" id="{F1D00E1D-A2B2-4255-A5D2-8BDE9DF92CF0}"/>
                </a:ext>
              </a:extLst>
            </p:cNvPr>
            <p:cNvSpPr/>
            <p:nvPr/>
          </p:nvSpPr>
          <p:spPr>
            <a:xfrm>
              <a:off x="25908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latin typeface="Nunito" panose="00000500000000000000" pitchFamily="2" charset="0"/>
              </a:endParaRPr>
            </a:p>
          </p:txBody>
        </p:sp>
        <p:pic>
          <p:nvPicPr>
            <p:cNvPr id="20" name="Picture 19">
              <a:extLst>
                <a:ext uri="{FF2B5EF4-FFF2-40B4-BE49-F238E27FC236}">
                  <a16:creationId xmlns:a16="http://schemas.microsoft.com/office/drawing/2014/main" id="{62E08832-3DCC-49A4-AC1D-099A79C0EF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28026" y="5129048"/>
              <a:ext cx="929351" cy="1549923"/>
            </a:xfrm>
            <a:prstGeom prst="rect">
              <a:avLst/>
            </a:prstGeom>
          </p:spPr>
        </p:pic>
        <p:sp>
          <p:nvSpPr>
            <p:cNvPr id="36" name="TextBox 35">
              <a:extLst>
                <a:ext uri="{FF2B5EF4-FFF2-40B4-BE49-F238E27FC236}">
                  <a16:creationId xmlns:a16="http://schemas.microsoft.com/office/drawing/2014/main" id="{37128BEF-07EE-4FEE-9225-7F18ADBAC7D5}"/>
                </a:ext>
              </a:extLst>
            </p:cNvPr>
            <p:cNvSpPr txBox="1"/>
            <p:nvPr/>
          </p:nvSpPr>
          <p:spPr>
            <a:xfrm>
              <a:off x="3628919" y="5635627"/>
              <a:ext cx="2507097" cy="369332"/>
            </a:xfrm>
            <a:prstGeom prst="rect">
              <a:avLst/>
            </a:prstGeom>
            <a:noFill/>
          </p:spPr>
          <p:txBody>
            <a:bodyPr wrap="none" lIns="0" tIns="0" rIns="0" bIns="0" rtlCol="0">
              <a:spAutoFit/>
            </a:bodyPr>
            <a:lstStyle/>
            <a:p>
              <a:pPr algn="ctr"/>
              <a:r>
                <a:rPr lang="en-US" sz="2400" b="1">
                  <a:solidFill>
                    <a:schemeClr val="tx1">
                      <a:lumMod val="50000"/>
                      <a:lumOff val="50000"/>
                    </a:schemeClr>
                  </a:solidFill>
                  <a:latin typeface="Nunito" panose="00000500000000000000" pitchFamily="2" charset="0"/>
                </a:rPr>
                <a:t>Nguyễn Công Trứ</a:t>
              </a:r>
            </a:p>
          </p:txBody>
        </p:sp>
      </p:grpSp>
      <p:grpSp>
        <p:nvGrpSpPr>
          <p:cNvPr id="41" name="Group 40">
            <a:extLst>
              <a:ext uri="{FF2B5EF4-FFF2-40B4-BE49-F238E27FC236}">
                <a16:creationId xmlns:a16="http://schemas.microsoft.com/office/drawing/2014/main" id="{330854B2-F80C-4FF7-88D5-341CFE138CE3}"/>
              </a:ext>
            </a:extLst>
          </p:cNvPr>
          <p:cNvGrpSpPr/>
          <p:nvPr/>
        </p:nvGrpSpPr>
        <p:grpSpPr>
          <a:xfrm>
            <a:off x="7144988" y="5089690"/>
            <a:ext cx="4589812" cy="1548524"/>
            <a:chOff x="7144988" y="5089690"/>
            <a:chExt cx="4589812" cy="1548524"/>
          </a:xfrm>
        </p:grpSpPr>
        <p:sp>
          <p:nvSpPr>
            <p:cNvPr id="27" name="Rectangle: Rounded Corners 26">
              <a:extLst>
                <a:ext uri="{FF2B5EF4-FFF2-40B4-BE49-F238E27FC236}">
                  <a16:creationId xmlns:a16="http://schemas.microsoft.com/office/drawing/2014/main" id="{BD814C31-9D0A-41B1-ADED-E8FF4ABD4B00}"/>
                </a:ext>
              </a:extLst>
            </p:cNvPr>
            <p:cNvSpPr/>
            <p:nvPr/>
          </p:nvSpPr>
          <p:spPr>
            <a:xfrm>
              <a:off x="73914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latin typeface="Nunito" panose="00000500000000000000" pitchFamily="2" charset="0"/>
              </a:endParaRPr>
            </a:p>
          </p:txBody>
        </p:sp>
        <p:pic>
          <p:nvPicPr>
            <p:cNvPr id="21" name="Picture 20">
              <a:extLst>
                <a:ext uri="{FF2B5EF4-FFF2-40B4-BE49-F238E27FC236}">
                  <a16:creationId xmlns:a16="http://schemas.microsoft.com/office/drawing/2014/main" id="{A8B0FE3D-55AC-44FB-900D-361A2433CCD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144988" y="5089690"/>
              <a:ext cx="951590" cy="1548524"/>
            </a:xfrm>
            <a:prstGeom prst="rect">
              <a:avLst/>
            </a:prstGeom>
          </p:spPr>
        </p:pic>
        <p:sp>
          <p:nvSpPr>
            <p:cNvPr id="37" name="TextBox 36">
              <a:extLst>
                <a:ext uri="{FF2B5EF4-FFF2-40B4-BE49-F238E27FC236}">
                  <a16:creationId xmlns:a16="http://schemas.microsoft.com/office/drawing/2014/main" id="{DA81D0B3-76A8-47AE-B788-8A81D806EC61}"/>
                </a:ext>
              </a:extLst>
            </p:cNvPr>
            <p:cNvSpPr txBox="1"/>
            <p:nvPr/>
          </p:nvSpPr>
          <p:spPr>
            <a:xfrm>
              <a:off x="8823120" y="5635627"/>
              <a:ext cx="1734449" cy="369332"/>
            </a:xfrm>
            <a:prstGeom prst="rect">
              <a:avLst/>
            </a:prstGeom>
            <a:noFill/>
          </p:spPr>
          <p:txBody>
            <a:bodyPr wrap="none" lIns="0" tIns="0" rIns="0" bIns="0" rtlCol="0">
              <a:spAutoFit/>
            </a:bodyPr>
            <a:lstStyle/>
            <a:p>
              <a:pPr algn="ctr"/>
              <a:r>
                <a:rPr lang="en-US" sz="2400" b="1">
                  <a:solidFill>
                    <a:schemeClr val="tx1">
                      <a:lumMod val="50000"/>
                      <a:lumOff val="50000"/>
                    </a:schemeClr>
                  </a:solidFill>
                  <a:latin typeface="Nunito" panose="00000500000000000000" pitchFamily="2" charset="0"/>
                </a:rPr>
                <a:t>Nguyễn Trãi</a:t>
              </a:r>
            </a:p>
          </p:txBody>
        </p:sp>
      </p:grpSp>
    </p:spTree>
    <p:extLst>
      <p:ext uri="{BB962C8B-B14F-4D97-AF65-F5344CB8AC3E}">
        <p14:creationId xmlns:p14="http://schemas.microsoft.com/office/powerpoint/2010/main" val="12282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8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5000">
                                            <p:cTn display="0" masterRel="sameClick">
                                              <p:stCondLst>
                                                <p:cond evt="begin" delay="0">
                                                  <p:tn val="5"/>
                                                </p:cond>
                                              </p:stCondLst>
                                              <p:endCondLst>
                                                <p:cond evt="onStopAudio" delay="0">
                                                  <p:tgtEl>
                                                    <p:sldTgt/>
                                                  </p:tgtEl>
                                                </p:cond>
                                              </p:endCondLst>
                                            </p:cTn>
                                            <p:tgtEl>
                                              <p:sndTgt r:embed="rId4" name="DiaBayDen.wav"/>
                                            </p:tgtEl>
                                          </p:cMediaNode>
                                        </p:audio>
                                      </p:subTnLst>
                                    </p:cTn>
                                  </p:par>
                                </p:childTnLst>
                              </p:cTn>
                            </p:par>
                            <p:par>
                              <p:cTn id="9" fill="hold">
                                <p:stCondLst>
                                  <p:cond delay="1000"/>
                                </p:stCondLst>
                                <p:childTnLst>
                                  <p:par>
                                    <p:cTn id="10" presetID="2" presetClass="entr" presetSubtype="1" fill="hold" nodeType="afterEffect" p14:presetBounceEnd="65000">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14:bounceEnd="65000">
                                          <p:cBhvr additive="base">
                                            <p:cTn id="12" dur="1000" fill="hold"/>
                                            <p:tgtEl>
                                              <p:spTgt spid="42"/>
                                            </p:tgtEl>
                                            <p:attrNameLst>
                                              <p:attrName>ppt_x</p:attrName>
                                            </p:attrNameLst>
                                          </p:cBhvr>
                                          <p:tavLst>
                                            <p:tav tm="0">
                                              <p:val>
                                                <p:strVal val="#ppt_x"/>
                                              </p:val>
                                            </p:tav>
                                            <p:tav tm="100000">
                                              <p:val>
                                                <p:strVal val="#ppt_x"/>
                                              </p:val>
                                            </p:tav>
                                          </p:tavLst>
                                        </p:anim>
                                        <p:anim calcmode="lin" valueType="num" p14:bounceEnd="65000">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65000">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65000">
                                          <p:cBhvr additive="base">
                                            <p:cTn id="17" dur="1000" fill="hold"/>
                                            <p:tgtEl>
                                              <p:spTgt spid="38"/>
                                            </p:tgtEl>
                                            <p:attrNameLst>
                                              <p:attrName>ppt_x</p:attrName>
                                            </p:attrNameLst>
                                          </p:cBhvr>
                                          <p:tavLst>
                                            <p:tav tm="0">
                                              <p:val>
                                                <p:strVal val="#ppt_x"/>
                                              </p:val>
                                            </p:tav>
                                            <p:tav tm="100000">
                                              <p:val>
                                                <p:strVal val="#ppt_x"/>
                                              </p:val>
                                            </p:tav>
                                          </p:tavLst>
                                        </p:anim>
                                        <p:anim calcmode="lin" valueType="num" p14:bounceEnd="65000">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5000">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14:bounceEnd="65000">
                                          <p:cBhvr additive="base">
                                            <p:cTn id="21" dur="1000" fill="hold"/>
                                            <p:tgtEl>
                                              <p:spTgt spid="39"/>
                                            </p:tgtEl>
                                            <p:attrNameLst>
                                              <p:attrName>ppt_x</p:attrName>
                                            </p:attrNameLst>
                                          </p:cBhvr>
                                          <p:tavLst>
                                            <p:tav tm="0">
                                              <p:val>
                                                <p:strVal val="#ppt_x"/>
                                              </p:val>
                                            </p:tav>
                                            <p:tav tm="100000">
                                              <p:val>
                                                <p:strVal val="#ppt_x"/>
                                              </p:val>
                                            </p:tav>
                                          </p:tavLst>
                                        </p:anim>
                                        <p:anim calcmode="lin" valueType="num" p14:bounceEnd="65000">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5000">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14:bounceEnd="65000">
                                          <p:cBhvr additive="base">
                                            <p:cTn id="25" dur="1000" fill="hold"/>
                                            <p:tgtEl>
                                              <p:spTgt spid="40"/>
                                            </p:tgtEl>
                                            <p:attrNameLst>
                                              <p:attrName>ppt_x</p:attrName>
                                            </p:attrNameLst>
                                          </p:cBhvr>
                                          <p:tavLst>
                                            <p:tav tm="0">
                                              <p:val>
                                                <p:strVal val="#ppt_x"/>
                                              </p:val>
                                            </p:tav>
                                            <p:tav tm="100000">
                                              <p:val>
                                                <p:strVal val="#ppt_x"/>
                                              </p:val>
                                            </p:tav>
                                          </p:tavLst>
                                        </p:anim>
                                        <p:anim calcmode="lin" valueType="num" p14:bounceEnd="65000">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5000">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14:bounceEnd="65000">
                                          <p:cBhvr additive="base">
                                            <p:cTn id="29" dur="1000" fill="hold"/>
                                            <p:tgtEl>
                                              <p:spTgt spid="41"/>
                                            </p:tgtEl>
                                            <p:attrNameLst>
                                              <p:attrName>ppt_x</p:attrName>
                                            </p:attrNameLst>
                                          </p:cBhvr>
                                          <p:tavLst>
                                            <p:tav tm="0">
                                              <p:val>
                                                <p:strVal val="#ppt_x"/>
                                              </p:val>
                                            </p:tav>
                                            <p:tav tm="100000">
                                              <p:val>
                                                <p:strVal val="#ppt_x"/>
                                              </p:val>
                                            </p:tav>
                                          </p:tavLst>
                                        </p:anim>
                                        <p:anim calcmode="lin" valueType="num" p14:bounceEnd="65000">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20000">
                                            <p:cTn display="0" masterRel="sameClick">
                                              <p:stCondLst>
                                                <p:cond evt="begin" delay="0">
                                                  <p:tn val="45"/>
                                                </p:cond>
                                              </p:stCondLst>
                                              <p:endCondLst>
                                                <p:cond evt="onStopAudio" delay="0">
                                                  <p:tgtEl>
                                                    <p:sldTgt/>
                                                  </p:tgtEl>
                                                </p:cond>
                                              </p:endCondLst>
                                            </p:cTn>
                                            <p:tgtEl>
                                              <p:sndTgt r:embed="rId5"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6"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1"/>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1"/>
                                            </p:tgtEl>
                                          </p:cBhvr>
                                        </p:animEffect>
                                        <p:animScale>
                                          <p:cBhvr>
                                            <p:cTn id="61" dur="250" autoRev="1" fill="hold"/>
                                            <p:tgtEl>
                                              <p:spTgt spid="41"/>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7"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9"/>
                                            </p:tgtEl>
                                          </p:cBhvr>
                                        </p:animEffect>
                                        <p:set>
                                          <p:cBhvr>
                                            <p:cTn id="86" dur="1" fill="hold">
                                              <p:stCondLst>
                                                <p:cond delay="499"/>
                                              </p:stCondLst>
                                            </p:cTn>
                                            <p:tgtEl>
                                              <p:spTgt spid="3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5000">
                                            <p:cTn display="0" masterRel="sameClick">
                                              <p:stCondLst>
                                                <p:cond evt="begin" delay="0">
                                                  <p:tn val="5"/>
                                                </p:cond>
                                              </p:stCondLst>
                                              <p:endCondLst>
                                                <p:cond evt="onStopAudio" delay="0">
                                                  <p:tgtEl>
                                                    <p:sldTgt/>
                                                  </p:tgtEl>
                                                </p:cond>
                                              </p:endCondLst>
                                            </p:cTn>
                                            <p:tgtEl>
                                              <p:sndTgt r:embed="rId20" name="DiaBayDen.wav"/>
                                            </p:tgtEl>
                                          </p:cMediaNode>
                                        </p:audio>
                                      </p:sub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00" fill="hold"/>
                                            <p:tgtEl>
                                              <p:spTgt spid="42"/>
                                            </p:tgtEl>
                                            <p:attrNameLst>
                                              <p:attrName>ppt_x</p:attrName>
                                            </p:attrNameLst>
                                          </p:cBhvr>
                                          <p:tavLst>
                                            <p:tav tm="0">
                                              <p:val>
                                                <p:strVal val="#ppt_x"/>
                                              </p:val>
                                            </p:tav>
                                            <p:tav tm="100000">
                                              <p:val>
                                                <p:strVal val="#ppt_x"/>
                                              </p:val>
                                            </p:tav>
                                          </p:tavLst>
                                        </p:anim>
                                        <p:anim calcmode="lin" valueType="num">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ppt_x"/>
                                              </p:val>
                                            </p:tav>
                                            <p:tav tm="100000">
                                              <p:val>
                                                <p:strVal val="#ppt_x"/>
                                              </p:val>
                                            </p:tav>
                                          </p:tavLst>
                                        </p:anim>
                                        <p:anim calcmode="lin" valueType="num">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ppt_x"/>
                                              </p:val>
                                            </p:tav>
                                            <p:tav tm="100000">
                                              <p:val>
                                                <p:strVal val="#ppt_x"/>
                                              </p:val>
                                            </p:tav>
                                          </p:tavLst>
                                        </p:anim>
                                        <p:anim calcmode="lin" valueType="num">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ppt_x"/>
                                              </p:val>
                                            </p:tav>
                                            <p:tav tm="100000">
                                              <p:val>
                                                <p:strVal val="#ppt_x"/>
                                              </p:val>
                                            </p:tav>
                                          </p:tavLst>
                                        </p:anim>
                                        <p:anim calcmode="lin" valueType="num">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20000">
                                            <p:cTn display="0" masterRel="sameClick">
                                              <p:stCondLst>
                                                <p:cond evt="begin" delay="0">
                                                  <p:tn val="45"/>
                                                </p:cond>
                                              </p:stCondLst>
                                              <p:endCondLst>
                                                <p:cond evt="onStopAudio" delay="0">
                                                  <p:tgtEl>
                                                    <p:sldTgt/>
                                                  </p:tgtEl>
                                                </p:cond>
                                              </p:endCondLst>
                                            </p:cTn>
                                            <p:tgtEl>
                                              <p:sndTgt r:embed="rId21"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22"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1"/>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1"/>
                                            </p:tgtEl>
                                          </p:cBhvr>
                                        </p:animEffect>
                                        <p:animScale>
                                          <p:cBhvr>
                                            <p:cTn id="61" dur="250" autoRev="1" fill="hold"/>
                                            <p:tgtEl>
                                              <p:spTgt spid="41"/>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23"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9"/>
                                            </p:tgtEl>
                                          </p:cBhvr>
                                        </p:animEffect>
                                        <p:set>
                                          <p:cBhvr>
                                            <p:cTn id="86" dur="1" fill="hold">
                                              <p:stCondLst>
                                                <p:cond delay="499"/>
                                              </p:stCondLst>
                                            </p:cTn>
                                            <p:tgtEl>
                                              <p:spTgt spid="3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96BD2-902B-4222-AB03-1DDA78E6541A}"/>
              </a:ext>
            </a:extLst>
          </p:cNvPr>
          <p:cNvPicPr>
            <a:picLocks noChangeAspect="1"/>
          </p:cNvPicPr>
          <p:nvPr/>
        </p:nvPicPr>
        <p:blipFill rotWithShape="1">
          <a:blip r:embed="rId2">
            <a:extLst>
              <a:ext uri="{28A0092B-C50C-407E-A947-70E740481C1C}">
                <a14:useLocalDpi xmlns:a14="http://schemas.microsoft.com/office/drawing/2010/main" val="0"/>
              </a:ext>
            </a:extLst>
          </a:blip>
          <a:srcRect t="1751"/>
          <a:stretch/>
        </p:blipFill>
        <p:spPr>
          <a:xfrm>
            <a:off x="0" y="0"/>
            <a:ext cx="12211050" cy="6858000"/>
          </a:xfrm>
          <a:prstGeom prst="rect">
            <a:avLst/>
          </a:prstGeom>
        </p:spPr>
      </p:pic>
      <p:pic>
        <p:nvPicPr>
          <p:cNvPr id="4" name="Picture 3">
            <a:extLst>
              <a:ext uri="{FF2B5EF4-FFF2-40B4-BE49-F238E27FC236}">
                <a16:creationId xmlns:a16="http://schemas.microsoft.com/office/drawing/2014/main" id="{3DBD9952-5F19-45B5-B1B0-6312F9008E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2667" y="2133600"/>
            <a:ext cx="4246649" cy="4038600"/>
          </a:xfrm>
          <a:prstGeom prst="rect">
            <a:avLst/>
          </a:prstGeom>
        </p:spPr>
      </p:pic>
      <p:grpSp>
        <p:nvGrpSpPr>
          <p:cNvPr id="8" name="Group 7">
            <a:extLst>
              <a:ext uri="{FF2B5EF4-FFF2-40B4-BE49-F238E27FC236}">
                <a16:creationId xmlns:a16="http://schemas.microsoft.com/office/drawing/2014/main" id="{BE7F857E-D8AC-4887-8179-C951D8492FBD}"/>
              </a:ext>
            </a:extLst>
          </p:cNvPr>
          <p:cNvGrpSpPr/>
          <p:nvPr/>
        </p:nvGrpSpPr>
        <p:grpSpPr>
          <a:xfrm>
            <a:off x="4114800" y="685800"/>
            <a:ext cx="7901974" cy="2743200"/>
            <a:chOff x="4114800" y="685800"/>
            <a:chExt cx="7901974" cy="2743200"/>
          </a:xfrm>
        </p:grpSpPr>
        <p:sp>
          <p:nvSpPr>
            <p:cNvPr id="7" name="Speech Bubble: Rectangle with Corners Rounded 6">
              <a:extLst>
                <a:ext uri="{FF2B5EF4-FFF2-40B4-BE49-F238E27FC236}">
                  <a16:creationId xmlns:a16="http://schemas.microsoft.com/office/drawing/2014/main" id="{160D3432-3912-4F6B-8129-1C7066299C80}"/>
                </a:ext>
              </a:extLst>
            </p:cNvPr>
            <p:cNvSpPr/>
            <p:nvPr/>
          </p:nvSpPr>
          <p:spPr>
            <a:xfrm>
              <a:off x="4114800" y="685800"/>
              <a:ext cx="7901974" cy="2743200"/>
            </a:xfrm>
            <a:prstGeom prst="wedgeRoundRectCallout">
              <a:avLst>
                <a:gd name="adj1" fmla="val -42241"/>
                <a:gd name="adj2" fmla="val 66389"/>
                <a:gd name="adj3" fmla="val 16667"/>
              </a:avLst>
            </a:prstGeom>
            <a:solidFill>
              <a:schemeClr val="bg1"/>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BE89296-2F1A-4013-90E9-A0295113DFA4}"/>
                </a:ext>
              </a:extLst>
            </p:cNvPr>
            <p:cNvSpPr txBox="1"/>
            <p:nvPr/>
          </p:nvSpPr>
          <p:spPr>
            <a:xfrm>
              <a:off x="4556760" y="949404"/>
              <a:ext cx="7157333" cy="2215991"/>
            </a:xfrm>
            <a:prstGeom prst="rect">
              <a:avLst/>
            </a:prstGeom>
            <a:noFill/>
          </p:spPr>
          <p:txBody>
            <a:bodyPr wrap="square" lIns="0" tIns="0" rIns="0" bIns="0" rtlCol="0">
              <a:spAutoFit/>
            </a:bodyPr>
            <a:lstStyle/>
            <a:p>
              <a:r>
                <a:rPr lang="vi-VN" sz="2400" b="1" i="0">
                  <a:solidFill>
                    <a:schemeClr val="accent1"/>
                  </a:solidFill>
                  <a:effectLst/>
                  <a:latin typeface="Nunito" panose="00000500000000000000" pitchFamily="2" charset="0"/>
                </a:rPr>
                <a:t> “</a:t>
              </a:r>
              <a:r>
                <a:rPr lang="en-US" sz="2400" b="1" i="0">
                  <a:solidFill>
                    <a:schemeClr val="accent1"/>
                  </a:solidFill>
                  <a:effectLst/>
                  <a:latin typeface="Nunito" panose="00000500000000000000" pitchFamily="2" charset="0"/>
                </a:rPr>
                <a:t>L</a:t>
              </a:r>
              <a:r>
                <a:rPr lang="vi-VN" sz="2400" b="1" i="0">
                  <a:solidFill>
                    <a:schemeClr val="accent1"/>
                  </a:solidFill>
                  <a:effectLst/>
                  <a:latin typeface="Nunito" panose="00000500000000000000" pitchFamily="2" charset="0"/>
                </a:rPr>
                <a:t>àn sóng điện thay thế thanh gươm; cây bút là phương tiện đi vào trái tim, khối óc con người”</a:t>
              </a:r>
              <a:endParaRPr lang="en-US" sz="2400" b="1" i="0">
                <a:solidFill>
                  <a:schemeClr val="accent1"/>
                </a:solidFill>
                <a:effectLst/>
                <a:latin typeface="Nunito" panose="00000500000000000000" pitchFamily="2" charset="0"/>
              </a:endParaRPr>
            </a:p>
            <a:p>
              <a:r>
                <a:rPr lang="vi-VN" sz="2400" b="1">
                  <a:solidFill>
                    <a:schemeClr val="bg1">
                      <a:lumMod val="50000"/>
                    </a:schemeClr>
                  </a:solidFill>
                  <a:latin typeface="Nunito" panose="00000500000000000000" pitchFamily="2" charset="0"/>
                </a:rPr>
                <a:t>các thế lực thù địch lợi dụng các phương tiện thông tin truyền thông, thông qua hệ thống mạng xã hội tuyên truyền chống phá Đảng và Nhà nước ta một cách quyết liệt.</a:t>
              </a:r>
              <a:r>
                <a:rPr lang="en-US" sz="2400" b="1">
                  <a:solidFill>
                    <a:schemeClr val="bg1">
                      <a:lumMod val="50000"/>
                    </a:schemeClr>
                  </a:solidFill>
                  <a:latin typeface="Nunito" panose="00000500000000000000" pitchFamily="2" charset="0"/>
                </a:rPr>
                <a:t> </a:t>
              </a:r>
              <a:r>
                <a:rPr lang="en-US" sz="2400" b="1">
                  <a:solidFill>
                    <a:schemeClr val="accent6"/>
                  </a:solidFill>
                  <a:latin typeface="Nunito" panose="00000500000000000000" pitchFamily="2" charset="0"/>
                </a:rPr>
                <a:t>HÃY CẨN THẬN</a:t>
              </a:r>
            </a:p>
          </p:txBody>
        </p:sp>
      </p:grpSp>
    </p:spTree>
    <p:extLst>
      <p:ext uri="{BB962C8B-B14F-4D97-AF65-F5344CB8AC3E}">
        <p14:creationId xmlns:p14="http://schemas.microsoft.com/office/powerpoint/2010/main" val="272189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8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80000">
                                          <p:cBhvr additive="base">
                                            <p:cTn id="7" dur="1500" fill="hold"/>
                                            <p:tgtEl>
                                              <p:spTgt spid="4"/>
                                            </p:tgtEl>
                                            <p:attrNameLst>
                                              <p:attrName>ppt_x</p:attrName>
                                            </p:attrNameLst>
                                          </p:cBhvr>
                                          <p:tavLst>
                                            <p:tav tm="0">
                                              <p:val>
                                                <p:strVal val="#ppt_x"/>
                                              </p:val>
                                            </p:tav>
                                            <p:tav tm="100000">
                                              <p:val>
                                                <p:strVal val="#ppt_x"/>
                                              </p:val>
                                            </p:tav>
                                          </p:tavLst>
                                        </p:anim>
                                        <p:anim calcmode="lin" valueType="num" p14:bounceEnd="80000">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9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path" presetSubtype="0" repeatCount="indefinite" accel="50000" decel="50000" autoRev="1" fill="hold" nodeType="withEffect">
                                      <p:stCondLst>
                                        <p:cond delay="1100"/>
                                      </p:stCondLst>
                                      <p:childTnLst>
                                        <p:animMotion origin="layout" path="M 8.33333E-7 4.44444E-6 L -0.00078 0.0118 " pathEditMode="relative" rAng="0" ptsTypes="AA">
                                          <p:cBhvr>
                                            <p:cTn id="15" dur="4000" fill="hold"/>
                                            <p:tgtEl>
                                              <p:spTgt spid="4"/>
                                            </p:tgtEl>
                                            <p:attrNameLst>
                                              <p:attrName>ppt_x</p:attrName>
                                              <p:attrName>ppt_y</p:attrName>
                                            </p:attrNameLst>
                                          </p:cBhvr>
                                          <p:rCtr x="-3900" y="57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9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par>
                                    <p:cTn id="14" presetID="42" presetClass="path" presetSubtype="0" repeatCount="indefinite" accel="50000" decel="50000" autoRev="1" fill="hold" nodeType="withEffect">
                                      <p:stCondLst>
                                        <p:cond delay="1100"/>
                                      </p:stCondLst>
                                      <p:childTnLst>
                                        <p:animMotion origin="layout" path="M 8.33333E-7 4.44444E-6 L -0.00078 0.0118 " pathEditMode="relative" rAng="0" ptsTypes="AA">
                                          <p:cBhvr>
                                            <p:cTn id="15" dur="4000" fill="hold"/>
                                            <p:tgtEl>
                                              <p:spTgt spid="4"/>
                                            </p:tgtEl>
                                            <p:attrNameLst>
                                              <p:attrName>ppt_x</p:attrName>
                                              <p:attrName>ppt_y</p:attrName>
                                            </p:attrNameLst>
                                          </p:cBhvr>
                                          <p:rCtr x="-39" y="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C40F7-6636-4B05-A249-C5AA12FDAEE6}"/>
              </a:ext>
            </a:extLst>
          </p:cNvPr>
          <p:cNvPicPr>
            <a:picLocks noChangeAspect="1"/>
          </p:cNvPicPr>
          <p:nvPr/>
        </p:nvPicPr>
        <p:blipFill>
          <a:blip r:embed="rId8"/>
          <a:stretch>
            <a:fillRect/>
          </a:stretch>
        </p:blipFill>
        <p:spPr>
          <a:xfrm>
            <a:off x="0" y="0"/>
            <a:ext cx="12192000" cy="6857999"/>
          </a:xfrm>
          <a:prstGeom prst="rect">
            <a:avLst/>
          </a:prstGeom>
        </p:spPr>
      </p:pic>
      <p:grpSp>
        <p:nvGrpSpPr>
          <p:cNvPr id="42" name="Group 41">
            <a:extLst>
              <a:ext uri="{FF2B5EF4-FFF2-40B4-BE49-F238E27FC236}">
                <a16:creationId xmlns:a16="http://schemas.microsoft.com/office/drawing/2014/main" id="{9905CDB2-EEB7-49B9-ADB2-66FCF558DF54}"/>
              </a:ext>
            </a:extLst>
          </p:cNvPr>
          <p:cNvGrpSpPr/>
          <p:nvPr/>
        </p:nvGrpSpPr>
        <p:grpSpPr>
          <a:xfrm>
            <a:off x="2434106" y="246185"/>
            <a:ext cx="9486901" cy="3182815"/>
            <a:chOff x="2434106" y="246185"/>
            <a:chExt cx="9486901" cy="3182815"/>
          </a:xfrm>
        </p:grpSpPr>
        <p:pic>
          <p:nvPicPr>
            <p:cNvPr id="10" name="Picture 9">
              <a:extLst>
                <a:ext uri="{FF2B5EF4-FFF2-40B4-BE49-F238E27FC236}">
                  <a16:creationId xmlns:a16="http://schemas.microsoft.com/office/drawing/2014/main" id="{BFDC2BDB-258C-4F4A-86ED-C0A6EFC4F65F}"/>
                </a:ext>
              </a:extLst>
            </p:cNvPr>
            <p:cNvPicPr>
              <a:picLocks noChangeAspect="1"/>
            </p:cNvPicPr>
            <p:nvPr/>
          </p:nvPicPr>
          <p:blipFill>
            <a:blip r:embed="rId9"/>
            <a:stretch>
              <a:fillRect/>
            </a:stretch>
          </p:blipFill>
          <p:spPr>
            <a:xfrm>
              <a:off x="2434106" y="246185"/>
              <a:ext cx="9486901" cy="3182815"/>
            </a:xfrm>
            <a:prstGeom prst="rect">
              <a:avLst/>
            </a:prstGeom>
          </p:spPr>
        </p:pic>
        <p:sp>
          <p:nvSpPr>
            <p:cNvPr id="33" name="TextBox 32">
              <a:extLst>
                <a:ext uri="{FF2B5EF4-FFF2-40B4-BE49-F238E27FC236}">
                  <a16:creationId xmlns:a16="http://schemas.microsoft.com/office/drawing/2014/main" id="{74025C03-BBC1-4E41-924B-1D89C7CB42D3}"/>
                </a:ext>
              </a:extLst>
            </p:cNvPr>
            <p:cNvSpPr txBox="1"/>
            <p:nvPr/>
          </p:nvSpPr>
          <p:spPr>
            <a:xfrm>
              <a:off x="2674878" y="1458461"/>
              <a:ext cx="9029103" cy="641266"/>
            </a:xfrm>
            <a:prstGeom prst="rect">
              <a:avLst/>
            </a:prstGeom>
            <a:noFill/>
          </p:spPr>
          <p:txBody>
            <a:bodyPr wrap="square" lIns="0" tIns="0" rIns="0" bIns="0" rtlCol="0">
              <a:spAutoFit/>
            </a:bodyPr>
            <a:lstStyle/>
            <a:p>
              <a:pPr algn="ctr">
                <a:lnSpc>
                  <a:spcPct val="121000"/>
                </a:lnSpc>
              </a:pPr>
              <a:r>
                <a:rPr lang="vi-VN" sz="3600" b="1">
                  <a:solidFill>
                    <a:schemeClr val="accent6"/>
                  </a:solidFill>
                  <a:latin typeface="Nunito" panose="00000500000000000000" pitchFamily="2" charset="0"/>
                </a:rPr>
                <a:t>Lệ Chi Viên là khu vườn trồng loại cây gì?</a:t>
              </a:r>
              <a:endParaRPr lang="en-US" sz="3600" b="1">
                <a:solidFill>
                  <a:schemeClr val="accent6"/>
                </a:solidFill>
                <a:latin typeface="Nunito" panose="00000500000000000000" pitchFamily="2" charset="0"/>
              </a:endParaRPr>
            </a:p>
          </p:txBody>
        </p:sp>
      </p:grpSp>
      <p:pic>
        <p:nvPicPr>
          <p:cNvPr id="6" name="Picture 5">
            <a:extLst>
              <a:ext uri="{FF2B5EF4-FFF2-40B4-BE49-F238E27FC236}">
                <a16:creationId xmlns:a16="http://schemas.microsoft.com/office/drawing/2014/main" id="{6CDE6C19-37AA-4D55-B203-0CA4C11C25D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0047" y="633073"/>
            <a:ext cx="1828800" cy="1423763"/>
          </a:xfrm>
          <a:prstGeom prst="rect">
            <a:avLst/>
          </a:prstGeom>
        </p:spPr>
      </p:pic>
      <p:pic>
        <p:nvPicPr>
          <p:cNvPr id="7" name="Picture 6">
            <a:extLst>
              <a:ext uri="{FF2B5EF4-FFF2-40B4-BE49-F238E27FC236}">
                <a16:creationId xmlns:a16="http://schemas.microsoft.com/office/drawing/2014/main" id="{A9E21BF8-DFDC-47FA-9179-0DA83D210266}"/>
              </a:ext>
            </a:extLst>
          </p:cNvPr>
          <p:cNvPicPr>
            <a:picLocks noChangeAspect="1"/>
          </p:cNvPicPr>
          <p:nvPr/>
        </p:nvPicPr>
        <p:blipFill>
          <a:blip r:embed="rId11">
            <a:alphaModFix amt="67000"/>
            <a:extLst>
              <a:ext uri="{28A0092B-C50C-407E-A947-70E740481C1C}">
                <a14:useLocalDpi xmlns:a14="http://schemas.microsoft.com/office/drawing/2010/main" val="0"/>
              </a:ext>
            </a:extLst>
          </a:blip>
          <a:srcRect/>
          <a:stretch/>
        </p:blipFill>
        <p:spPr>
          <a:xfrm>
            <a:off x="506205" y="1832330"/>
            <a:ext cx="1619694" cy="4454159"/>
          </a:xfrm>
          <a:prstGeom prst="rect">
            <a:avLst/>
          </a:prstGeom>
        </p:spPr>
      </p:pic>
      <p:pic>
        <p:nvPicPr>
          <p:cNvPr id="9" name="Picture 8">
            <a:extLst>
              <a:ext uri="{FF2B5EF4-FFF2-40B4-BE49-F238E27FC236}">
                <a16:creationId xmlns:a16="http://schemas.microsoft.com/office/drawing/2014/main" id="{30BF07C3-4F38-4220-AD03-4C6C0ECBDC76}"/>
              </a:ext>
            </a:extLst>
          </p:cNvPr>
          <p:cNvPicPr>
            <a:picLocks noChangeAspect="1"/>
          </p:cNvPicPr>
          <p:nvPr/>
        </p:nvPicPr>
        <p:blipFill>
          <a:blip r:embed="rId12"/>
          <a:stretch>
            <a:fillRect/>
          </a:stretch>
        </p:blipFill>
        <p:spPr>
          <a:xfrm>
            <a:off x="534674" y="4696912"/>
            <a:ext cx="1480559" cy="1524000"/>
          </a:xfrm>
          <a:prstGeom prst="rect">
            <a:avLst/>
          </a:prstGeom>
        </p:spPr>
      </p:pic>
      <p:pic>
        <p:nvPicPr>
          <p:cNvPr id="24" name="Picture 23">
            <a:extLst>
              <a:ext uri="{FF2B5EF4-FFF2-40B4-BE49-F238E27FC236}">
                <a16:creationId xmlns:a16="http://schemas.microsoft.com/office/drawing/2014/main" id="{F9C79009-6437-4B91-9359-59C56302401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7393" y="4786086"/>
            <a:ext cx="1354108" cy="1495472"/>
          </a:xfrm>
          <a:prstGeom prst="rect">
            <a:avLst/>
          </a:prstGeom>
        </p:spPr>
      </p:pic>
      <p:pic>
        <p:nvPicPr>
          <p:cNvPr id="13" name="Picture 12">
            <a:extLst>
              <a:ext uri="{FF2B5EF4-FFF2-40B4-BE49-F238E27FC236}">
                <a16:creationId xmlns:a16="http://schemas.microsoft.com/office/drawing/2014/main" id="{10273A81-4537-406E-B3CE-A31805A589E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7580" y="4669357"/>
            <a:ext cx="1353734" cy="1622746"/>
          </a:xfrm>
          <a:prstGeom prst="rect">
            <a:avLst/>
          </a:prstGeom>
        </p:spPr>
      </p:pic>
      <p:pic>
        <p:nvPicPr>
          <p:cNvPr id="26" name="59c3c5f047238">
            <a:hlinkClick r:id="" action="ppaction://media"/>
            <a:extLst>
              <a:ext uri="{FF2B5EF4-FFF2-40B4-BE49-F238E27FC236}">
                <a16:creationId xmlns:a16="http://schemas.microsoft.com/office/drawing/2014/main" id="{B0D31032-F0AD-4067-9A69-879234BD82E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306516" y="1358810"/>
            <a:ext cx="487363" cy="487363"/>
          </a:xfrm>
          <a:prstGeom prst="rect">
            <a:avLst/>
          </a:prstGeom>
        </p:spPr>
      </p:pic>
      <p:grpSp>
        <p:nvGrpSpPr>
          <p:cNvPr id="38" name="Group 37">
            <a:extLst>
              <a:ext uri="{FF2B5EF4-FFF2-40B4-BE49-F238E27FC236}">
                <a16:creationId xmlns:a16="http://schemas.microsoft.com/office/drawing/2014/main" id="{E66CE2CC-C6FC-4C02-8800-255EB55AE7A1}"/>
              </a:ext>
            </a:extLst>
          </p:cNvPr>
          <p:cNvGrpSpPr/>
          <p:nvPr/>
        </p:nvGrpSpPr>
        <p:grpSpPr>
          <a:xfrm>
            <a:off x="2256516" y="3429000"/>
            <a:ext cx="4677684" cy="1549923"/>
            <a:chOff x="2256516" y="3433557"/>
            <a:chExt cx="4677684" cy="1549923"/>
          </a:xfrm>
        </p:grpSpPr>
        <p:sp>
          <p:nvSpPr>
            <p:cNvPr id="2" name="Rectangle: Rounded Corners 1">
              <a:extLst>
                <a:ext uri="{FF2B5EF4-FFF2-40B4-BE49-F238E27FC236}">
                  <a16:creationId xmlns:a16="http://schemas.microsoft.com/office/drawing/2014/main" id="{65A52592-0BB8-4E56-8777-98E51EF60298}"/>
                </a:ext>
              </a:extLst>
            </p:cNvPr>
            <p:cNvSpPr/>
            <p:nvPr/>
          </p:nvSpPr>
          <p:spPr>
            <a:xfrm>
              <a:off x="2590800" y="364236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8" name="Picture 7">
              <a:extLst>
                <a:ext uri="{FF2B5EF4-FFF2-40B4-BE49-F238E27FC236}">
                  <a16:creationId xmlns:a16="http://schemas.microsoft.com/office/drawing/2014/main" id="{EE24F6AB-4202-4A41-B1CC-10AFAD07406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256516" y="3433557"/>
              <a:ext cx="1154488" cy="1549923"/>
            </a:xfrm>
            <a:prstGeom prst="rect">
              <a:avLst/>
            </a:prstGeom>
          </p:spPr>
        </p:pic>
        <p:sp>
          <p:nvSpPr>
            <p:cNvPr id="34" name="TextBox 33">
              <a:extLst>
                <a:ext uri="{FF2B5EF4-FFF2-40B4-BE49-F238E27FC236}">
                  <a16:creationId xmlns:a16="http://schemas.microsoft.com/office/drawing/2014/main" id="{7974302B-8BF6-442B-A767-DCF07F5816C6}"/>
                </a:ext>
              </a:extLst>
            </p:cNvPr>
            <p:cNvSpPr txBox="1"/>
            <p:nvPr/>
          </p:nvSpPr>
          <p:spPr>
            <a:xfrm>
              <a:off x="4572284" y="3989903"/>
              <a:ext cx="620363"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Táo</a:t>
              </a:r>
            </a:p>
          </p:txBody>
        </p:sp>
      </p:grpSp>
      <p:grpSp>
        <p:nvGrpSpPr>
          <p:cNvPr id="39" name="Group 38">
            <a:extLst>
              <a:ext uri="{FF2B5EF4-FFF2-40B4-BE49-F238E27FC236}">
                <a16:creationId xmlns:a16="http://schemas.microsoft.com/office/drawing/2014/main" id="{86401136-2892-4E74-8408-0ECBBDBDCC02}"/>
              </a:ext>
            </a:extLst>
          </p:cNvPr>
          <p:cNvGrpSpPr/>
          <p:nvPr/>
        </p:nvGrpSpPr>
        <p:grpSpPr>
          <a:xfrm>
            <a:off x="7167386" y="3353692"/>
            <a:ext cx="4567414" cy="1678288"/>
            <a:chOff x="7167386" y="3353692"/>
            <a:chExt cx="4567414" cy="1678288"/>
          </a:xfrm>
        </p:grpSpPr>
        <p:sp>
          <p:nvSpPr>
            <p:cNvPr id="28" name="Rectangle: Rounded Corners 27">
              <a:extLst>
                <a:ext uri="{FF2B5EF4-FFF2-40B4-BE49-F238E27FC236}">
                  <a16:creationId xmlns:a16="http://schemas.microsoft.com/office/drawing/2014/main" id="{ADED7621-90B0-4A1A-9CEE-2AF593FBD5ED}"/>
                </a:ext>
              </a:extLst>
            </p:cNvPr>
            <p:cNvSpPr/>
            <p:nvPr/>
          </p:nvSpPr>
          <p:spPr>
            <a:xfrm>
              <a:off x="7391400" y="367284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19" name="Picture 18">
              <a:extLst>
                <a:ext uri="{FF2B5EF4-FFF2-40B4-BE49-F238E27FC236}">
                  <a16:creationId xmlns:a16="http://schemas.microsoft.com/office/drawing/2014/main" id="{29C561F4-337C-4F74-B8C1-E9E1657F01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67386" y="3353692"/>
              <a:ext cx="987997" cy="1678288"/>
            </a:xfrm>
            <a:prstGeom prst="rect">
              <a:avLst/>
            </a:prstGeom>
          </p:spPr>
        </p:pic>
        <p:sp>
          <p:nvSpPr>
            <p:cNvPr id="35" name="TextBox 34">
              <a:extLst>
                <a:ext uri="{FF2B5EF4-FFF2-40B4-BE49-F238E27FC236}">
                  <a16:creationId xmlns:a16="http://schemas.microsoft.com/office/drawing/2014/main" id="{30405B9B-8989-4F0C-8CCF-4509B3A6EECA}"/>
                </a:ext>
              </a:extLst>
            </p:cNvPr>
            <p:cNvSpPr txBox="1"/>
            <p:nvPr/>
          </p:nvSpPr>
          <p:spPr>
            <a:xfrm>
              <a:off x="9505203" y="3989903"/>
              <a:ext cx="370294"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Ổi</a:t>
              </a:r>
            </a:p>
          </p:txBody>
        </p:sp>
      </p:grpSp>
      <p:grpSp>
        <p:nvGrpSpPr>
          <p:cNvPr id="40" name="Group 39">
            <a:extLst>
              <a:ext uri="{FF2B5EF4-FFF2-40B4-BE49-F238E27FC236}">
                <a16:creationId xmlns:a16="http://schemas.microsoft.com/office/drawing/2014/main" id="{FC13E8F7-E341-4A4A-8467-9009F4679AEA}"/>
              </a:ext>
            </a:extLst>
          </p:cNvPr>
          <p:cNvGrpSpPr/>
          <p:nvPr/>
        </p:nvGrpSpPr>
        <p:grpSpPr>
          <a:xfrm>
            <a:off x="2228026" y="5129048"/>
            <a:ext cx="4706174" cy="1549923"/>
            <a:chOff x="2228026" y="5129048"/>
            <a:chExt cx="4706174" cy="1549923"/>
          </a:xfrm>
        </p:grpSpPr>
        <p:sp>
          <p:nvSpPr>
            <p:cNvPr id="25" name="Rectangle: Rounded Corners 24">
              <a:extLst>
                <a:ext uri="{FF2B5EF4-FFF2-40B4-BE49-F238E27FC236}">
                  <a16:creationId xmlns:a16="http://schemas.microsoft.com/office/drawing/2014/main" id="{F1D00E1D-A2B2-4255-A5D2-8BDE9DF92CF0}"/>
                </a:ext>
              </a:extLst>
            </p:cNvPr>
            <p:cNvSpPr/>
            <p:nvPr/>
          </p:nvSpPr>
          <p:spPr>
            <a:xfrm>
              <a:off x="25908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0" name="Picture 19">
              <a:extLst>
                <a:ext uri="{FF2B5EF4-FFF2-40B4-BE49-F238E27FC236}">
                  <a16:creationId xmlns:a16="http://schemas.microsoft.com/office/drawing/2014/main" id="{62E08832-3DCC-49A4-AC1D-099A79C0EF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28026" y="5129048"/>
              <a:ext cx="929351" cy="1549923"/>
            </a:xfrm>
            <a:prstGeom prst="rect">
              <a:avLst/>
            </a:prstGeom>
          </p:spPr>
        </p:pic>
        <p:sp>
          <p:nvSpPr>
            <p:cNvPr id="36" name="TextBox 35">
              <a:extLst>
                <a:ext uri="{FF2B5EF4-FFF2-40B4-BE49-F238E27FC236}">
                  <a16:creationId xmlns:a16="http://schemas.microsoft.com/office/drawing/2014/main" id="{37128BEF-07EE-4FEE-9225-7F18ADBAC7D5}"/>
                </a:ext>
              </a:extLst>
            </p:cNvPr>
            <p:cNvSpPr txBox="1"/>
            <p:nvPr/>
          </p:nvSpPr>
          <p:spPr>
            <a:xfrm>
              <a:off x="4506560" y="5635627"/>
              <a:ext cx="751809"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Cam</a:t>
              </a:r>
            </a:p>
          </p:txBody>
        </p:sp>
      </p:grpSp>
      <p:grpSp>
        <p:nvGrpSpPr>
          <p:cNvPr id="41" name="Group 40">
            <a:extLst>
              <a:ext uri="{FF2B5EF4-FFF2-40B4-BE49-F238E27FC236}">
                <a16:creationId xmlns:a16="http://schemas.microsoft.com/office/drawing/2014/main" id="{330854B2-F80C-4FF7-88D5-341CFE138CE3}"/>
              </a:ext>
            </a:extLst>
          </p:cNvPr>
          <p:cNvGrpSpPr/>
          <p:nvPr/>
        </p:nvGrpSpPr>
        <p:grpSpPr>
          <a:xfrm>
            <a:off x="7144988" y="5089690"/>
            <a:ext cx="4589812" cy="1548524"/>
            <a:chOff x="7144988" y="5089690"/>
            <a:chExt cx="4589812" cy="1548524"/>
          </a:xfrm>
        </p:grpSpPr>
        <p:sp>
          <p:nvSpPr>
            <p:cNvPr id="27" name="Rectangle: Rounded Corners 26">
              <a:extLst>
                <a:ext uri="{FF2B5EF4-FFF2-40B4-BE49-F238E27FC236}">
                  <a16:creationId xmlns:a16="http://schemas.microsoft.com/office/drawing/2014/main" id="{BD814C31-9D0A-41B1-ADED-E8FF4ABD4B00}"/>
                </a:ext>
              </a:extLst>
            </p:cNvPr>
            <p:cNvSpPr/>
            <p:nvPr/>
          </p:nvSpPr>
          <p:spPr>
            <a:xfrm>
              <a:off x="73914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1" name="Picture 20">
              <a:extLst>
                <a:ext uri="{FF2B5EF4-FFF2-40B4-BE49-F238E27FC236}">
                  <a16:creationId xmlns:a16="http://schemas.microsoft.com/office/drawing/2014/main" id="{A8B0FE3D-55AC-44FB-900D-361A2433CCD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144988" y="5089690"/>
              <a:ext cx="951590" cy="1548524"/>
            </a:xfrm>
            <a:prstGeom prst="rect">
              <a:avLst/>
            </a:prstGeom>
          </p:spPr>
        </p:pic>
        <p:sp>
          <p:nvSpPr>
            <p:cNvPr id="37" name="TextBox 36">
              <a:extLst>
                <a:ext uri="{FF2B5EF4-FFF2-40B4-BE49-F238E27FC236}">
                  <a16:creationId xmlns:a16="http://schemas.microsoft.com/office/drawing/2014/main" id="{DA81D0B3-76A8-47AE-B788-8A81D806EC61}"/>
                </a:ext>
              </a:extLst>
            </p:cNvPr>
            <p:cNvSpPr txBox="1"/>
            <p:nvPr/>
          </p:nvSpPr>
          <p:spPr>
            <a:xfrm>
              <a:off x="9419438" y="5635627"/>
              <a:ext cx="541816"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Vải</a:t>
              </a:r>
            </a:p>
          </p:txBody>
        </p:sp>
      </p:grpSp>
    </p:spTree>
    <p:extLst>
      <p:ext uri="{BB962C8B-B14F-4D97-AF65-F5344CB8AC3E}">
        <p14:creationId xmlns:p14="http://schemas.microsoft.com/office/powerpoint/2010/main" val="121401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8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5000">
                                            <p:cTn display="0" masterRel="sameClick">
                                              <p:stCondLst>
                                                <p:cond evt="begin" delay="0">
                                                  <p:tn val="5"/>
                                                </p:cond>
                                              </p:stCondLst>
                                              <p:endCondLst>
                                                <p:cond evt="onStopAudio" delay="0">
                                                  <p:tgtEl>
                                                    <p:sldTgt/>
                                                  </p:tgtEl>
                                                </p:cond>
                                              </p:endCondLst>
                                            </p:cTn>
                                            <p:tgtEl>
                                              <p:sndTgt r:embed="rId4" name="DiaBayDen.wav"/>
                                            </p:tgtEl>
                                          </p:cMediaNode>
                                        </p:audio>
                                      </p:subTnLst>
                                    </p:cTn>
                                  </p:par>
                                </p:childTnLst>
                              </p:cTn>
                            </p:par>
                            <p:par>
                              <p:cTn id="9" fill="hold">
                                <p:stCondLst>
                                  <p:cond delay="1000"/>
                                </p:stCondLst>
                                <p:childTnLst>
                                  <p:par>
                                    <p:cTn id="10" presetID="2" presetClass="entr" presetSubtype="1" fill="hold" nodeType="afterEffect" p14:presetBounceEnd="65000">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14:bounceEnd="65000">
                                          <p:cBhvr additive="base">
                                            <p:cTn id="12" dur="1000" fill="hold"/>
                                            <p:tgtEl>
                                              <p:spTgt spid="42"/>
                                            </p:tgtEl>
                                            <p:attrNameLst>
                                              <p:attrName>ppt_x</p:attrName>
                                            </p:attrNameLst>
                                          </p:cBhvr>
                                          <p:tavLst>
                                            <p:tav tm="0">
                                              <p:val>
                                                <p:strVal val="#ppt_x"/>
                                              </p:val>
                                            </p:tav>
                                            <p:tav tm="100000">
                                              <p:val>
                                                <p:strVal val="#ppt_x"/>
                                              </p:val>
                                            </p:tav>
                                          </p:tavLst>
                                        </p:anim>
                                        <p:anim calcmode="lin" valueType="num" p14:bounceEnd="65000">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65000">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65000">
                                          <p:cBhvr additive="base">
                                            <p:cTn id="17" dur="1000" fill="hold"/>
                                            <p:tgtEl>
                                              <p:spTgt spid="38"/>
                                            </p:tgtEl>
                                            <p:attrNameLst>
                                              <p:attrName>ppt_x</p:attrName>
                                            </p:attrNameLst>
                                          </p:cBhvr>
                                          <p:tavLst>
                                            <p:tav tm="0">
                                              <p:val>
                                                <p:strVal val="#ppt_x"/>
                                              </p:val>
                                            </p:tav>
                                            <p:tav tm="100000">
                                              <p:val>
                                                <p:strVal val="#ppt_x"/>
                                              </p:val>
                                            </p:tav>
                                          </p:tavLst>
                                        </p:anim>
                                        <p:anim calcmode="lin" valueType="num" p14:bounceEnd="65000">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5000">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14:bounceEnd="65000">
                                          <p:cBhvr additive="base">
                                            <p:cTn id="21" dur="1000" fill="hold"/>
                                            <p:tgtEl>
                                              <p:spTgt spid="39"/>
                                            </p:tgtEl>
                                            <p:attrNameLst>
                                              <p:attrName>ppt_x</p:attrName>
                                            </p:attrNameLst>
                                          </p:cBhvr>
                                          <p:tavLst>
                                            <p:tav tm="0">
                                              <p:val>
                                                <p:strVal val="#ppt_x"/>
                                              </p:val>
                                            </p:tav>
                                            <p:tav tm="100000">
                                              <p:val>
                                                <p:strVal val="#ppt_x"/>
                                              </p:val>
                                            </p:tav>
                                          </p:tavLst>
                                        </p:anim>
                                        <p:anim calcmode="lin" valueType="num" p14:bounceEnd="65000">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5000">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14:bounceEnd="65000">
                                          <p:cBhvr additive="base">
                                            <p:cTn id="25" dur="1000" fill="hold"/>
                                            <p:tgtEl>
                                              <p:spTgt spid="40"/>
                                            </p:tgtEl>
                                            <p:attrNameLst>
                                              <p:attrName>ppt_x</p:attrName>
                                            </p:attrNameLst>
                                          </p:cBhvr>
                                          <p:tavLst>
                                            <p:tav tm="0">
                                              <p:val>
                                                <p:strVal val="#ppt_x"/>
                                              </p:val>
                                            </p:tav>
                                            <p:tav tm="100000">
                                              <p:val>
                                                <p:strVal val="#ppt_x"/>
                                              </p:val>
                                            </p:tav>
                                          </p:tavLst>
                                        </p:anim>
                                        <p:anim calcmode="lin" valueType="num" p14:bounceEnd="65000">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5000">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14:bounceEnd="65000">
                                          <p:cBhvr additive="base">
                                            <p:cTn id="29" dur="1000" fill="hold"/>
                                            <p:tgtEl>
                                              <p:spTgt spid="41"/>
                                            </p:tgtEl>
                                            <p:attrNameLst>
                                              <p:attrName>ppt_x</p:attrName>
                                            </p:attrNameLst>
                                          </p:cBhvr>
                                          <p:tavLst>
                                            <p:tav tm="0">
                                              <p:val>
                                                <p:strVal val="#ppt_x"/>
                                              </p:val>
                                            </p:tav>
                                            <p:tav tm="100000">
                                              <p:val>
                                                <p:strVal val="#ppt_x"/>
                                              </p:val>
                                            </p:tav>
                                          </p:tavLst>
                                        </p:anim>
                                        <p:anim calcmode="lin" valueType="num" p14:bounceEnd="65000">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20000">
                                            <p:cTn display="0" masterRel="sameClick">
                                              <p:stCondLst>
                                                <p:cond evt="begin" delay="0">
                                                  <p:tn val="45"/>
                                                </p:cond>
                                              </p:stCondLst>
                                              <p:endCondLst>
                                                <p:cond evt="onStopAudio" delay="0">
                                                  <p:tgtEl>
                                                    <p:sldTgt/>
                                                  </p:tgtEl>
                                                </p:cond>
                                              </p:endCondLst>
                                            </p:cTn>
                                            <p:tgtEl>
                                              <p:sndTgt r:embed="rId5"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6"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1"/>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1"/>
                                            </p:tgtEl>
                                          </p:cBhvr>
                                        </p:animEffect>
                                        <p:animScale>
                                          <p:cBhvr>
                                            <p:cTn id="61" dur="250" autoRev="1" fill="hold"/>
                                            <p:tgtEl>
                                              <p:spTgt spid="41"/>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7"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9"/>
                                            </p:tgtEl>
                                          </p:cBhvr>
                                        </p:animEffect>
                                        <p:set>
                                          <p:cBhvr>
                                            <p:cTn id="86" dur="1" fill="hold">
                                              <p:stCondLst>
                                                <p:cond delay="499"/>
                                              </p:stCondLst>
                                            </p:cTn>
                                            <p:tgtEl>
                                              <p:spTgt spid="3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5000">
                                            <p:cTn display="0" masterRel="sameClick">
                                              <p:stCondLst>
                                                <p:cond evt="begin" delay="0">
                                                  <p:tn val="5"/>
                                                </p:cond>
                                              </p:stCondLst>
                                              <p:endCondLst>
                                                <p:cond evt="onStopAudio" delay="0">
                                                  <p:tgtEl>
                                                    <p:sldTgt/>
                                                  </p:tgtEl>
                                                </p:cond>
                                              </p:endCondLst>
                                            </p:cTn>
                                            <p:tgtEl>
                                              <p:sndTgt r:embed="rId20" name="DiaBayDen.wav"/>
                                            </p:tgtEl>
                                          </p:cMediaNode>
                                        </p:audio>
                                      </p:sub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00" fill="hold"/>
                                            <p:tgtEl>
                                              <p:spTgt spid="42"/>
                                            </p:tgtEl>
                                            <p:attrNameLst>
                                              <p:attrName>ppt_x</p:attrName>
                                            </p:attrNameLst>
                                          </p:cBhvr>
                                          <p:tavLst>
                                            <p:tav tm="0">
                                              <p:val>
                                                <p:strVal val="#ppt_x"/>
                                              </p:val>
                                            </p:tav>
                                            <p:tav tm="100000">
                                              <p:val>
                                                <p:strVal val="#ppt_x"/>
                                              </p:val>
                                            </p:tav>
                                          </p:tavLst>
                                        </p:anim>
                                        <p:anim calcmode="lin" valueType="num">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ppt_x"/>
                                              </p:val>
                                            </p:tav>
                                            <p:tav tm="100000">
                                              <p:val>
                                                <p:strVal val="#ppt_x"/>
                                              </p:val>
                                            </p:tav>
                                          </p:tavLst>
                                        </p:anim>
                                        <p:anim calcmode="lin" valueType="num">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ppt_x"/>
                                              </p:val>
                                            </p:tav>
                                            <p:tav tm="100000">
                                              <p:val>
                                                <p:strVal val="#ppt_x"/>
                                              </p:val>
                                            </p:tav>
                                          </p:tavLst>
                                        </p:anim>
                                        <p:anim calcmode="lin" valueType="num">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ppt_x"/>
                                              </p:val>
                                            </p:tav>
                                            <p:tav tm="100000">
                                              <p:val>
                                                <p:strVal val="#ppt_x"/>
                                              </p:val>
                                            </p:tav>
                                          </p:tavLst>
                                        </p:anim>
                                        <p:anim calcmode="lin" valueType="num">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20000">
                                            <p:cTn display="0" masterRel="sameClick">
                                              <p:stCondLst>
                                                <p:cond evt="begin" delay="0">
                                                  <p:tn val="45"/>
                                                </p:cond>
                                              </p:stCondLst>
                                              <p:endCondLst>
                                                <p:cond evt="onStopAudio" delay="0">
                                                  <p:tgtEl>
                                                    <p:sldTgt/>
                                                  </p:tgtEl>
                                                </p:cond>
                                              </p:endCondLst>
                                            </p:cTn>
                                            <p:tgtEl>
                                              <p:sndTgt r:embed="rId21"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22"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1"/>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1"/>
                                            </p:tgtEl>
                                          </p:cBhvr>
                                        </p:animEffect>
                                        <p:animScale>
                                          <p:cBhvr>
                                            <p:cTn id="61" dur="250" autoRev="1" fill="hold"/>
                                            <p:tgtEl>
                                              <p:spTgt spid="41"/>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23"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9"/>
                                            </p:tgtEl>
                                          </p:cBhvr>
                                        </p:animEffect>
                                        <p:set>
                                          <p:cBhvr>
                                            <p:cTn id="86" dur="1" fill="hold">
                                              <p:stCondLst>
                                                <p:cond delay="499"/>
                                              </p:stCondLst>
                                            </p:cTn>
                                            <p:tgtEl>
                                              <p:spTgt spid="3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C40F7-6636-4B05-A249-C5AA12FDAEE6}"/>
              </a:ext>
            </a:extLst>
          </p:cNvPr>
          <p:cNvPicPr>
            <a:picLocks noChangeAspect="1"/>
          </p:cNvPicPr>
          <p:nvPr/>
        </p:nvPicPr>
        <p:blipFill>
          <a:blip r:embed="rId8"/>
          <a:stretch>
            <a:fillRect/>
          </a:stretch>
        </p:blipFill>
        <p:spPr>
          <a:xfrm>
            <a:off x="0" y="0"/>
            <a:ext cx="12192000" cy="6857999"/>
          </a:xfrm>
          <a:prstGeom prst="rect">
            <a:avLst/>
          </a:prstGeom>
        </p:spPr>
      </p:pic>
      <p:grpSp>
        <p:nvGrpSpPr>
          <p:cNvPr id="42" name="Group 41">
            <a:extLst>
              <a:ext uri="{FF2B5EF4-FFF2-40B4-BE49-F238E27FC236}">
                <a16:creationId xmlns:a16="http://schemas.microsoft.com/office/drawing/2014/main" id="{9905CDB2-EEB7-49B9-ADB2-66FCF558DF54}"/>
              </a:ext>
            </a:extLst>
          </p:cNvPr>
          <p:cNvGrpSpPr/>
          <p:nvPr/>
        </p:nvGrpSpPr>
        <p:grpSpPr>
          <a:xfrm>
            <a:off x="2434106" y="246185"/>
            <a:ext cx="9486901" cy="3182815"/>
            <a:chOff x="2434106" y="246185"/>
            <a:chExt cx="9486901" cy="3182815"/>
          </a:xfrm>
        </p:grpSpPr>
        <p:pic>
          <p:nvPicPr>
            <p:cNvPr id="10" name="Picture 9">
              <a:extLst>
                <a:ext uri="{FF2B5EF4-FFF2-40B4-BE49-F238E27FC236}">
                  <a16:creationId xmlns:a16="http://schemas.microsoft.com/office/drawing/2014/main" id="{BFDC2BDB-258C-4F4A-86ED-C0A6EFC4F65F}"/>
                </a:ext>
              </a:extLst>
            </p:cNvPr>
            <p:cNvPicPr>
              <a:picLocks noChangeAspect="1"/>
            </p:cNvPicPr>
            <p:nvPr/>
          </p:nvPicPr>
          <p:blipFill>
            <a:blip r:embed="rId9"/>
            <a:stretch>
              <a:fillRect/>
            </a:stretch>
          </p:blipFill>
          <p:spPr>
            <a:xfrm>
              <a:off x="2434106" y="246185"/>
              <a:ext cx="9486901" cy="3182815"/>
            </a:xfrm>
            <a:prstGeom prst="rect">
              <a:avLst/>
            </a:prstGeom>
          </p:spPr>
        </p:pic>
        <p:sp>
          <p:nvSpPr>
            <p:cNvPr id="33" name="TextBox 32">
              <a:extLst>
                <a:ext uri="{FF2B5EF4-FFF2-40B4-BE49-F238E27FC236}">
                  <a16:creationId xmlns:a16="http://schemas.microsoft.com/office/drawing/2014/main" id="{74025C03-BBC1-4E41-924B-1D89C7CB42D3}"/>
                </a:ext>
              </a:extLst>
            </p:cNvPr>
            <p:cNvSpPr txBox="1"/>
            <p:nvPr/>
          </p:nvSpPr>
          <p:spPr>
            <a:xfrm>
              <a:off x="2674878" y="1458461"/>
              <a:ext cx="9029103" cy="641266"/>
            </a:xfrm>
            <a:prstGeom prst="rect">
              <a:avLst/>
            </a:prstGeom>
            <a:noFill/>
          </p:spPr>
          <p:txBody>
            <a:bodyPr wrap="square" lIns="0" tIns="0" rIns="0" bIns="0" rtlCol="0">
              <a:spAutoFit/>
            </a:bodyPr>
            <a:lstStyle/>
            <a:p>
              <a:pPr algn="ctr">
                <a:lnSpc>
                  <a:spcPct val="121000"/>
                </a:lnSpc>
              </a:pPr>
              <a:r>
                <a:rPr lang="vi-VN" sz="3600" b="1">
                  <a:solidFill>
                    <a:schemeClr val="accent6"/>
                  </a:solidFill>
                  <a:latin typeface="Nunito" panose="00000500000000000000" pitchFamily="2" charset="0"/>
                </a:rPr>
                <a:t>Bác Hồ nói được bao nhiêu ngôn ngữ</a:t>
              </a:r>
              <a:endParaRPr lang="en-US" sz="3600" b="1">
                <a:solidFill>
                  <a:schemeClr val="accent6"/>
                </a:solidFill>
                <a:latin typeface="Nunito" panose="00000500000000000000" pitchFamily="2" charset="0"/>
              </a:endParaRPr>
            </a:p>
          </p:txBody>
        </p:sp>
      </p:grpSp>
      <p:pic>
        <p:nvPicPr>
          <p:cNvPr id="6" name="Picture 5">
            <a:extLst>
              <a:ext uri="{FF2B5EF4-FFF2-40B4-BE49-F238E27FC236}">
                <a16:creationId xmlns:a16="http://schemas.microsoft.com/office/drawing/2014/main" id="{6CDE6C19-37AA-4D55-B203-0CA4C11C25D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0047" y="633073"/>
            <a:ext cx="1828800" cy="1423763"/>
          </a:xfrm>
          <a:prstGeom prst="rect">
            <a:avLst/>
          </a:prstGeom>
        </p:spPr>
      </p:pic>
      <p:pic>
        <p:nvPicPr>
          <p:cNvPr id="7" name="Picture 6">
            <a:extLst>
              <a:ext uri="{FF2B5EF4-FFF2-40B4-BE49-F238E27FC236}">
                <a16:creationId xmlns:a16="http://schemas.microsoft.com/office/drawing/2014/main" id="{A9E21BF8-DFDC-47FA-9179-0DA83D210266}"/>
              </a:ext>
            </a:extLst>
          </p:cNvPr>
          <p:cNvPicPr>
            <a:picLocks noChangeAspect="1"/>
          </p:cNvPicPr>
          <p:nvPr/>
        </p:nvPicPr>
        <p:blipFill>
          <a:blip r:embed="rId11">
            <a:alphaModFix amt="67000"/>
            <a:extLst>
              <a:ext uri="{28A0092B-C50C-407E-A947-70E740481C1C}">
                <a14:useLocalDpi xmlns:a14="http://schemas.microsoft.com/office/drawing/2010/main" val="0"/>
              </a:ext>
            </a:extLst>
          </a:blip>
          <a:srcRect/>
          <a:stretch/>
        </p:blipFill>
        <p:spPr>
          <a:xfrm>
            <a:off x="506205" y="1832330"/>
            <a:ext cx="1619694" cy="4454159"/>
          </a:xfrm>
          <a:prstGeom prst="rect">
            <a:avLst/>
          </a:prstGeom>
        </p:spPr>
      </p:pic>
      <p:pic>
        <p:nvPicPr>
          <p:cNvPr id="9" name="Picture 8">
            <a:extLst>
              <a:ext uri="{FF2B5EF4-FFF2-40B4-BE49-F238E27FC236}">
                <a16:creationId xmlns:a16="http://schemas.microsoft.com/office/drawing/2014/main" id="{30BF07C3-4F38-4220-AD03-4C6C0ECBDC76}"/>
              </a:ext>
            </a:extLst>
          </p:cNvPr>
          <p:cNvPicPr>
            <a:picLocks noChangeAspect="1"/>
          </p:cNvPicPr>
          <p:nvPr/>
        </p:nvPicPr>
        <p:blipFill>
          <a:blip r:embed="rId12"/>
          <a:stretch>
            <a:fillRect/>
          </a:stretch>
        </p:blipFill>
        <p:spPr>
          <a:xfrm>
            <a:off x="534674" y="4696912"/>
            <a:ext cx="1480559" cy="1524000"/>
          </a:xfrm>
          <a:prstGeom prst="rect">
            <a:avLst/>
          </a:prstGeom>
        </p:spPr>
      </p:pic>
      <p:pic>
        <p:nvPicPr>
          <p:cNvPr id="24" name="Picture 23">
            <a:extLst>
              <a:ext uri="{FF2B5EF4-FFF2-40B4-BE49-F238E27FC236}">
                <a16:creationId xmlns:a16="http://schemas.microsoft.com/office/drawing/2014/main" id="{F9C79009-6437-4B91-9359-59C56302401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7393" y="4786086"/>
            <a:ext cx="1354108" cy="1495472"/>
          </a:xfrm>
          <a:prstGeom prst="rect">
            <a:avLst/>
          </a:prstGeom>
        </p:spPr>
      </p:pic>
      <p:pic>
        <p:nvPicPr>
          <p:cNvPr id="13" name="Picture 12">
            <a:extLst>
              <a:ext uri="{FF2B5EF4-FFF2-40B4-BE49-F238E27FC236}">
                <a16:creationId xmlns:a16="http://schemas.microsoft.com/office/drawing/2014/main" id="{10273A81-4537-406E-B3CE-A31805A589E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7580" y="4669357"/>
            <a:ext cx="1353734" cy="1622746"/>
          </a:xfrm>
          <a:prstGeom prst="rect">
            <a:avLst/>
          </a:prstGeom>
        </p:spPr>
      </p:pic>
      <p:pic>
        <p:nvPicPr>
          <p:cNvPr id="26" name="59c3c5f047238">
            <a:hlinkClick r:id="" action="ppaction://media"/>
            <a:extLst>
              <a:ext uri="{FF2B5EF4-FFF2-40B4-BE49-F238E27FC236}">
                <a16:creationId xmlns:a16="http://schemas.microsoft.com/office/drawing/2014/main" id="{B0D31032-F0AD-4067-9A69-879234BD82E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306516" y="1358810"/>
            <a:ext cx="487363" cy="487363"/>
          </a:xfrm>
          <a:prstGeom prst="rect">
            <a:avLst/>
          </a:prstGeom>
        </p:spPr>
      </p:pic>
      <p:grpSp>
        <p:nvGrpSpPr>
          <p:cNvPr id="38" name="Group 37">
            <a:extLst>
              <a:ext uri="{FF2B5EF4-FFF2-40B4-BE49-F238E27FC236}">
                <a16:creationId xmlns:a16="http://schemas.microsoft.com/office/drawing/2014/main" id="{E66CE2CC-C6FC-4C02-8800-255EB55AE7A1}"/>
              </a:ext>
            </a:extLst>
          </p:cNvPr>
          <p:cNvGrpSpPr/>
          <p:nvPr/>
        </p:nvGrpSpPr>
        <p:grpSpPr>
          <a:xfrm>
            <a:off x="2256516" y="3429000"/>
            <a:ext cx="4677684" cy="1549923"/>
            <a:chOff x="2256516" y="3433557"/>
            <a:chExt cx="4677684" cy="1549923"/>
          </a:xfrm>
        </p:grpSpPr>
        <p:sp>
          <p:nvSpPr>
            <p:cNvPr id="2" name="Rectangle: Rounded Corners 1">
              <a:extLst>
                <a:ext uri="{FF2B5EF4-FFF2-40B4-BE49-F238E27FC236}">
                  <a16:creationId xmlns:a16="http://schemas.microsoft.com/office/drawing/2014/main" id="{65A52592-0BB8-4E56-8777-98E51EF60298}"/>
                </a:ext>
              </a:extLst>
            </p:cNvPr>
            <p:cNvSpPr/>
            <p:nvPr/>
          </p:nvSpPr>
          <p:spPr>
            <a:xfrm>
              <a:off x="2590800" y="364236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8" name="Picture 7">
              <a:extLst>
                <a:ext uri="{FF2B5EF4-FFF2-40B4-BE49-F238E27FC236}">
                  <a16:creationId xmlns:a16="http://schemas.microsoft.com/office/drawing/2014/main" id="{EE24F6AB-4202-4A41-B1CC-10AFAD07406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256516" y="3433557"/>
              <a:ext cx="1154488" cy="1549923"/>
            </a:xfrm>
            <a:prstGeom prst="rect">
              <a:avLst/>
            </a:prstGeom>
          </p:spPr>
        </p:pic>
        <p:sp>
          <p:nvSpPr>
            <p:cNvPr id="34" name="TextBox 33">
              <a:extLst>
                <a:ext uri="{FF2B5EF4-FFF2-40B4-BE49-F238E27FC236}">
                  <a16:creationId xmlns:a16="http://schemas.microsoft.com/office/drawing/2014/main" id="{7974302B-8BF6-442B-A767-DCF07F5816C6}"/>
                </a:ext>
              </a:extLst>
            </p:cNvPr>
            <p:cNvSpPr txBox="1"/>
            <p:nvPr/>
          </p:nvSpPr>
          <p:spPr>
            <a:xfrm>
              <a:off x="4666862" y="3989903"/>
              <a:ext cx="431208"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29</a:t>
              </a:r>
            </a:p>
          </p:txBody>
        </p:sp>
      </p:grpSp>
      <p:grpSp>
        <p:nvGrpSpPr>
          <p:cNvPr id="39" name="Group 38">
            <a:extLst>
              <a:ext uri="{FF2B5EF4-FFF2-40B4-BE49-F238E27FC236}">
                <a16:creationId xmlns:a16="http://schemas.microsoft.com/office/drawing/2014/main" id="{86401136-2892-4E74-8408-0ECBBDBDCC02}"/>
              </a:ext>
            </a:extLst>
          </p:cNvPr>
          <p:cNvGrpSpPr/>
          <p:nvPr/>
        </p:nvGrpSpPr>
        <p:grpSpPr>
          <a:xfrm>
            <a:off x="7167386" y="3353692"/>
            <a:ext cx="4567414" cy="1678288"/>
            <a:chOff x="7167386" y="3353692"/>
            <a:chExt cx="4567414" cy="1678288"/>
          </a:xfrm>
        </p:grpSpPr>
        <p:sp>
          <p:nvSpPr>
            <p:cNvPr id="28" name="Rectangle: Rounded Corners 27">
              <a:extLst>
                <a:ext uri="{FF2B5EF4-FFF2-40B4-BE49-F238E27FC236}">
                  <a16:creationId xmlns:a16="http://schemas.microsoft.com/office/drawing/2014/main" id="{ADED7621-90B0-4A1A-9CEE-2AF593FBD5ED}"/>
                </a:ext>
              </a:extLst>
            </p:cNvPr>
            <p:cNvSpPr/>
            <p:nvPr/>
          </p:nvSpPr>
          <p:spPr>
            <a:xfrm>
              <a:off x="7391400" y="367284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19" name="Picture 18">
              <a:extLst>
                <a:ext uri="{FF2B5EF4-FFF2-40B4-BE49-F238E27FC236}">
                  <a16:creationId xmlns:a16="http://schemas.microsoft.com/office/drawing/2014/main" id="{29C561F4-337C-4F74-B8C1-E9E1657F01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67386" y="3353692"/>
              <a:ext cx="987997" cy="1678288"/>
            </a:xfrm>
            <a:prstGeom prst="rect">
              <a:avLst/>
            </a:prstGeom>
          </p:spPr>
        </p:pic>
        <p:sp>
          <p:nvSpPr>
            <p:cNvPr id="35" name="TextBox 34">
              <a:extLst>
                <a:ext uri="{FF2B5EF4-FFF2-40B4-BE49-F238E27FC236}">
                  <a16:creationId xmlns:a16="http://schemas.microsoft.com/office/drawing/2014/main" id="{30405B9B-8989-4F0C-8CCF-4509B3A6EECA}"/>
                </a:ext>
              </a:extLst>
            </p:cNvPr>
            <p:cNvSpPr txBox="1"/>
            <p:nvPr/>
          </p:nvSpPr>
          <p:spPr>
            <a:xfrm>
              <a:off x="9474746" y="3989903"/>
              <a:ext cx="431208"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28</a:t>
              </a:r>
            </a:p>
          </p:txBody>
        </p:sp>
      </p:grpSp>
      <p:grpSp>
        <p:nvGrpSpPr>
          <p:cNvPr id="40" name="Group 39">
            <a:extLst>
              <a:ext uri="{FF2B5EF4-FFF2-40B4-BE49-F238E27FC236}">
                <a16:creationId xmlns:a16="http://schemas.microsoft.com/office/drawing/2014/main" id="{FC13E8F7-E341-4A4A-8467-9009F4679AEA}"/>
              </a:ext>
            </a:extLst>
          </p:cNvPr>
          <p:cNvGrpSpPr/>
          <p:nvPr/>
        </p:nvGrpSpPr>
        <p:grpSpPr>
          <a:xfrm>
            <a:off x="2228026" y="5129048"/>
            <a:ext cx="4706174" cy="1549923"/>
            <a:chOff x="2228026" y="5129048"/>
            <a:chExt cx="4706174" cy="1549923"/>
          </a:xfrm>
        </p:grpSpPr>
        <p:sp>
          <p:nvSpPr>
            <p:cNvPr id="25" name="Rectangle: Rounded Corners 24">
              <a:extLst>
                <a:ext uri="{FF2B5EF4-FFF2-40B4-BE49-F238E27FC236}">
                  <a16:creationId xmlns:a16="http://schemas.microsoft.com/office/drawing/2014/main" id="{F1D00E1D-A2B2-4255-A5D2-8BDE9DF92CF0}"/>
                </a:ext>
              </a:extLst>
            </p:cNvPr>
            <p:cNvSpPr/>
            <p:nvPr/>
          </p:nvSpPr>
          <p:spPr>
            <a:xfrm>
              <a:off x="25908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0" name="Picture 19">
              <a:extLst>
                <a:ext uri="{FF2B5EF4-FFF2-40B4-BE49-F238E27FC236}">
                  <a16:creationId xmlns:a16="http://schemas.microsoft.com/office/drawing/2014/main" id="{62E08832-3DCC-49A4-AC1D-099A79C0EF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28026" y="5129048"/>
              <a:ext cx="929351" cy="1549923"/>
            </a:xfrm>
            <a:prstGeom prst="rect">
              <a:avLst/>
            </a:prstGeom>
          </p:spPr>
        </p:pic>
        <p:sp>
          <p:nvSpPr>
            <p:cNvPr id="36" name="TextBox 35">
              <a:extLst>
                <a:ext uri="{FF2B5EF4-FFF2-40B4-BE49-F238E27FC236}">
                  <a16:creationId xmlns:a16="http://schemas.microsoft.com/office/drawing/2014/main" id="{37128BEF-07EE-4FEE-9225-7F18ADBAC7D5}"/>
                </a:ext>
              </a:extLst>
            </p:cNvPr>
            <p:cNvSpPr txBox="1"/>
            <p:nvPr/>
          </p:nvSpPr>
          <p:spPr>
            <a:xfrm>
              <a:off x="4666861" y="5635627"/>
              <a:ext cx="431208"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27</a:t>
              </a:r>
            </a:p>
          </p:txBody>
        </p:sp>
      </p:grpSp>
      <p:grpSp>
        <p:nvGrpSpPr>
          <p:cNvPr id="41" name="Group 40">
            <a:extLst>
              <a:ext uri="{FF2B5EF4-FFF2-40B4-BE49-F238E27FC236}">
                <a16:creationId xmlns:a16="http://schemas.microsoft.com/office/drawing/2014/main" id="{330854B2-F80C-4FF7-88D5-341CFE138CE3}"/>
              </a:ext>
            </a:extLst>
          </p:cNvPr>
          <p:cNvGrpSpPr/>
          <p:nvPr/>
        </p:nvGrpSpPr>
        <p:grpSpPr>
          <a:xfrm>
            <a:off x="7144988" y="5089690"/>
            <a:ext cx="4589812" cy="1548524"/>
            <a:chOff x="7144988" y="5089690"/>
            <a:chExt cx="4589812" cy="1548524"/>
          </a:xfrm>
        </p:grpSpPr>
        <p:sp>
          <p:nvSpPr>
            <p:cNvPr id="27" name="Rectangle: Rounded Corners 26">
              <a:extLst>
                <a:ext uri="{FF2B5EF4-FFF2-40B4-BE49-F238E27FC236}">
                  <a16:creationId xmlns:a16="http://schemas.microsoft.com/office/drawing/2014/main" id="{BD814C31-9D0A-41B1-ADED-E8FF4ABD4B00}"/>
                </a:ext>
              </a:extLst>
            </p:cNvPr>
            <p:cNvSpPr/>
            <p:nvPr/>
          </p:nvSpPr>
          <p:spPr>
            <a:xfrm>
              <a:off x="73914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1" name="Picture 20">
              <a:extLst>
                <a:ext uri="{FF2B5EF4-FFF2-40B4-BE49-F238E27FC236}">
                  <a16:creationId xmlns:a16="http://schemas.microsoft.com/office/drawing/2014/main" id="{A8B0FE3D-55AC-44FB-900D-361A2433CCD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144988" y="5089690"/>
              <a:ext cx="951590" cy="1548524"/>
            </a:xfrm>
            <a:prstGeom prst="rect">
              <a:avLst/>
            </a:prstGeom>
          </p:spPr>
        </p:pic>
        <p:sp>
          <p:nvSpPr>
            <p:cNvPr id="37" name="TextBox 36">
              <a:extLst>
                <a:ext uri="{FF2B5EF4-FFF2-40B4-BE49-F238E27FC236}">
                  <a16:creationId xmlns:a16="http://schemas.microsoft.com/office/drawing/2014/main" id="{DA81D0B3-76A8-47AE-B788-8A81D806EC61}"/>
                </a:ext>
              </a:extLst>
            </p:cNvPr>
            <p:cNvSpPr txBox="1"/>
            <p:nvPr/>
          </p:nvSpPr>
          <p:spPr>
            <a:xfrm>
              <a:off x="9474742" y="5635627"/>
              <a:ext cx="431208"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26</a:t>
              </a:r>
            </a:p>
          </p:txBody>
        </p:sp>
      </p:grpSp>
    </p:spTree>
    <p:extLst>
      <p:ext uri="{BB962C8B-B14F-4D97-AF65-F5344CB8AC3E}">
        <p14:creationId xmlns:p14="http://schemas.microsoft.com/office/powerpoint/2010/main" val="3763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8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7000">
                                            <p:cTn display="0" masterRel="sameClick">
                                              <p:stCondLst>
                                                <p:cond evt="begin" delay="0">
                                                  <p:tn val="5"/>
                                                </p:cond>
                                              </p:stCondLst>
                                              <p:endCondLst>
                                                <p:cond evt="onStopAudio" delay="0">
                                                  <p:tgtEl>
                                                    <p:sldTgt/>
                                                  </p:tgtEl>
                                                </p:cond>
                                              </p:endCondLst>
                                            </p:cTn>
                                            <p:tgtEl>
                                              <p:sndTgt r:embed="rId4" name="DiaBayDen.wav"/>
                                            </p:tgtEl>
                                          </p:cMediaNode>
                                        </p:audio>
                                      </p:subTnLst>
                                    </p:cTn>
                                  </p:par>
                                </p:childTnLst>
                              </p:cTn>
                            </p:par>
                            <p:par>
                              <p:cTn id="9" fill="hold">
                                <p:stCondLst>
                                  <p:cond delay="1000"/>
                                </p:stCondLst>
                                <p:childTnLst>
                                  <p:par>
                                    <p:cTn id="10" presetID="2" presetClass="entr" presetSubtype="1" fill="hold" nodeType="afterEffect" p14:presetBounceEnd="65000">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14:bounceEnd="65000">
                                          <p:cBhvr additive="base">
                                            <p:cTn id="12" dur="1000" fill="hold"/>
                                            <p:tgtEl>
                                              <p:spTgt spid="42"/>
                                            </p:tgtEl>
                                            <p:attrNameLst>
                                              <p:attrName>ppt_x</p:attrName>
                                            </p:attrNameLst>
                                          </p:cBhvr>
                                          <p:tavLst>
                                            <p:tav tm="0">
                                              <p:val>
                                                <p:strVal val="#ppt_x"/>
                                              </p:val>
                                            </p:tav>
                                            <p:tav tm="100000">
                                              <p:val>
                                                <p:strVal val="#ppt_x"/>
                                              </p:val>
                                            </p:tav>
                                          </p:tavLst>
                                        </p:anim>
                                        <p:anim calcmode="lin" valueType="num" p14:bounceEnd="65000">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65000">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65000">
                                          <p:cBhvr additive="base">
                                            <p:cTn id="17" dur="1000" fill="hold"/>
                                            <p:tgtEl>
                                              <p:spTgt spid="38"/>
                                            </p:tgtEl>
                                            <p:attrNameLst>
                                              <p:attrName>ppt_x</p:attrName>
                                            </p:attrNameLst>
                                          </p:cBhvr>
                                          <p:tavLst>
                                            <p:tav tm="0">
                                              <p:val>
                                                <p:strVal val="#ppt_x"/>
                                              </p:val>
                                            </p:tav>
                                            <p:tav tm="100000">
                                              <p:val>
                                                <p:strVal val="#ppt_x"/>
                                              </p:val>
                                            </p:tav>
                                          </p:tavLst>
                                        </p:anim>
                                        <p:anim calcmode="lin" valueType="num" p14:bounceEnd="65000">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5000">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14:bounceEnd="65000">
                                          <p:cBhvr additive="base">
                                            <p:cTn id="21" dur="1000" fill="hold"/>
                                            <p:tgtEl>
                                              <p:spTgt spid="39"/>
                                            </p:tgtEl>
                                            <p:attrNameLst>
                                              <p:attrName>ppt_x</p:attrName>
                                            </p:attrNameLst>
                                          </p:cBhvr>
                                          <p:tavLst>
                                            <p:tav tm="0">
                                              <p:val>
                                                <p:strVal val="#ppt_x"/>
                                              </p:val>
                                            </p:tav>
                                            <p:tav tm="100000">
                                              <p:val>
                                                <p:strVal val="#ppt_x"/>
                                              </p:val>
                                            </p:tav>
                                          </p:tavLst>
                                        </p:anim>
                                        <p:anim calcmode="lin" valueType="num" p14:bounceEnd="65000">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5000">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14:bounceEnd="65000">
                                          <p:cBhvr additive="base">
                                            <p:cTn id="25" dur="1000" fill="hold"/>
                                            <p:tgtEl>
                                              <p:spTgt spid="40"/>
                                            </p:tgtEl>
                                            <p:attrNameLst>
                                              <p:attrName>ppt_x</p:attrName>
                                            </p:attrNameLst>
                                          </p:cBhvr>
                                          <p:tavLst>
                                            <p:tav tm="0">
                                              <p:val>
                                                <p:strVal val="#ppt_x"/>
                                              </p:val>
                                            </p:tav>
                                            <p:tav tm="100000">
                                              <p:val>
                                                <p:strVal val="#ppt_x"/>
                                              </p:val>
                                            </p:tav>
                                          </p:tavLst>
                                        </p:anim>
                                        <p:anim calcmode="lin" valueType="num" p14:bounceEnd="65000">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5000">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14:bounceEnd="65000">
                                          <p:cBhvr additive="base">
                                            <p:cTn id="29" dur="1000" fill="hold"/>
                                            <p:tgtEl>
                                              <p:spTgt spid="41"/>
                                            </p:tgtEl>
                                            <p:attrNameLst>
                                              <p:attrName>ppt_x</p:attrName>
                                            </p:attrNameLst>
                                          </p:cBhvr>
                                          <p:tavLst>
                                            <p:tav tm="0">
                                              <p:val>
                                                <p:strVal val="#ppt_x"/>
                                              </p:val>
                                            </p:tav>
                                            <p:tav tm="100000">
                                              <p:val>
                                                <p:strVal val="#ppt_x"/>
                                              </p:val>
                                            </p:tav>
                                          </p:tavLst>
                                        </p:anim>
                                        <p:anim calcmode="lin" valueType="num" p14:bounceEnd="65000">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1000">
                                            <p:cTn display="0" masterRel="sameClick">
                                              <p:stCondLst>
                                                <p:cond evt="begin" delay="0">
                                                  <p:tn val="45"/>
                                                </p:cond>
                                              </p:stCondLst>
                                              <p:endCondLst>
                                                <p:cond evt="onStopAudio" delay="0">
                                                  <p:tgtEl>
                                                    <p:sldTgt/>
                                                  </p:tgtEl>
                                                </p:cond>
                                              </p:endCondLst>
                                            </p:cTn>
                                            <p:tgtEl>
                                              <p:sndTgt r:embed="rId5"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6"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38"/>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38"/>
                                            </p:tgtEl>
                                          </p:cBhvr>
                                        </p:animEffect>
                                        <p:animScale>
                                          <p:cBhvr>
                                            <p:cTn id="61" dur="250" autoRev="1" fill="hold"/>
                                            <p:tgtEl>
                                              <p:spTgt spid="38"/>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7"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40"/>
                                            </p:tgtEl>
                                          </p:cBhvr>
                                        </p:animEffect>
                                        <p:set>
                                          <p:cBhvr>
                                            <p:cTn id="86" dur="1" fill="hold">
                                              <p:stCondLst>
                                                <p:cond delay="499"/>
                                              </p:stCondLst>
                                            </p:cTn>
                                            <p:tgtEl>
                                              <p:spTgt spid="4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1"/>
                                            </p:tgtEl>
                                          </p:cBhvr>
                                        </p:animEffect>
                                        <p:set>
                                          <p:cBhvr>
                                            <p:cTn id="89" dur="1" fill="hold">
                                              <p:stCondLst>
                                                <p:cond delay="499"/>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7000">
                                            <p:cTn display="0" masterRel="sameClick">
                                              <p:stCondLst>
                                                <p:cond evt="begin" delay="0">
                                                  <p:tn val="5"/>
                                                </p:cond>
                                              </p:stCondLst>
                                              <p:endCondLst>
                                                <p:cond evt="onStopAudio" delay="0">
                                                  <p:tgtEl>
                                                    <p:sldTgt/>
                                                  </p:tgtEl>
                                                </p:cond>
                                              </p:endCondLst>
                                            </p:cTn>
                                            <p:tgtEl>
                                              <p:sndTgt r:embed="rId20" name="DiaBayDen.wav"/>
                                            </p:tgtEl>
                                          </p:cMediaNode>
                                        </p:audio>
                                      </p:sub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00" fill="hold"/>
                                            <p:tgtEl>
                                              <p:spTgt spid="42"/>
                                            </p:tgtEl>
                                            <p:attrNameLst>
                                              <p:attrName>ppt_x</p:attrName>
                                            </p:attrNameLst>
                                          </p:cBhvr>
                                          <p:tavLst>
                                            <p:tav tm="0">
                                              <p:val>
                                                <p:strVal val="#ppt_x"/>
                                              </p:val>
                                            </p:tav>
                                            <p:tav tm="100000">
                                              <p:val>
                                                <p:strVal val="#ppt_x"/>
                                              </p:val>
                                            </p:tav>
                                          </p:tavLst>
                                        </p:anim>
                                        <p:anim calcmode="lin" valueType="num">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ppt_x"/>
                                              </p:val>
                                            </p:tav>
                                            <p:tav tm="100000">
                                              <p:val>
                                                <p:strVal val="#ppt_x"/>
                                              </p:val>
                                            </p:tav>
                                          </p:tavLst>
                                        </p:anim>
                                        <p:anim calcmode="lin" valueType="num">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ppt_x"/>
                                              </p:val>
                                            </p:tav>
                                            <p:tav tm="100000">
                                              <p:val>
                                                <p:strVal val="#ppt_x"/>
                                              </p:val>
                                            </p:tav>
                                          </p:tavLst>
                                        </p:anim>
                                        <p:anim calcmode="lin" valueType="num">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ppt_x"/>
                                              </p:val>
                                            </p:tav>
                                            <p:tav tm="100000">
                                              <p:val>
                                                <p:strVal val="#ppt_x"/>
                                              </p:val>
                                            </p:tav>
                                          </p:tavLst>
                                        </p:anim>
                                        <p:anim calcmode="lin" valueType="num">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1000">
                                            <p:cTn display="0" masterRel="sameClick">
                                              <p:stCondLst>
                                                <p:cond evt="begin" delay="0">
                                                  <p:tn val="45"/>
                                                </p:cond>
                                              </p:stCondLst>
                                              <p:endCondLst>
                                                <p:cond evt="onStopAudio" delay="0">
                                                  <p:tgtEl>
                                                    <p:sldTgt/>
                                                  </p:tgtEl>
                                                </p:cond>
                                              </p:endCondLst>
                                            </p:cTn>
                                            <p:tgtEl>
                                              <p:sndTgt r:embed="rId21"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22"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38"/>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38"/>
                                            </p:tgtEl>
                                          </p:cBhvr>
                                        </p:animEffect>
                                        <p:animScale>
                                          <p:cBhvr>
                                            <p:cTn id="61" dur="250" autoRev="1" fill="hold"/>
                                            <p:tgtEl>
                                              <p:spTgt spid="38"/>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23"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40"/>
                                            </p:tgtEl>
                                          </p:cBhvr>
                                        </p:animEffect>
                                        <p:set>
                                          <p:cBhvr>
                                            <p:cTn id="86" dur="1" fill="hold">
                                              <p:stCondLst>
                                                <p:cond delay="499"/>
                                              </p:stCondLst>
                                            </p:cTn>
                                            <p:tgtEl>
                                              <p:spTgt spid="4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1"/>
                                            </p:tgtEl>
                                          </p:cBhvr>
                                        </p:animEffect>
                                        <p:set>
                                          <p:cBhvr>
                                            <p:cTn id="89" dur="1" fill="hold">
                                              <p:stCondLst>
                                                <p:cond delay="499"/>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C40F7-6636-4B05-A249-C5AA12FDAEE6}"/>
              </a:ext>
            </a:extLst>
          </p:cNvPr>
          <p:cNvPicPr>
            <a:picLocks noChangeAspect="1"/>
          </p:cNvPicPr>
          <p:nvPr/>
        </p:nvPicPr>
        <p:blipFill>
          <a:blip r:embed="rId8"/>
          <a:stretch>
            <a:fillRect/>
          </a:stretch>
        </p:blipFill>
        <p:spPr>
          <a:xfrm>
            <a:off x="0" y="0"/>
            <a:ext cx="12192000" cy="6857999"/>
          </a:xfrm>
          <a:prstGeom prst="rect">
            <a:avLst/>
          </a:prstGeom>
        </p:spPr>
      </p:pic>
      <p:grpSp>
        <p:nvGrpSpPr>
          <p:cNvPr id="42" name="Group 41">
            <a:extLst>
              <a:ext uri="{FF2B5EF4-FFF2-40B4-BE49-F238E27FC236}">
                <a16:creationId xmlns:a16="http://schemas.microsoft.com/office/drawing/2014/main" id="{9905CDB2-EEB7-49B9-ADB2-66FCF558DF54}"/>
              </a:ext>
            </a:extLst>
          </p:cNvPr>
          <p:cNvGrpSpPr/>
          <p:nvPr/>
        </p:nvGrpSpPr>
        <p:grpSpPr>
          <a:xfrm>
            <a:off x="2434106" y="246185"/>
            <a:ext cx="9486901" cy="3182815"/>
            <a:chOff x="2434106" y="246185"/>
            <a:chExt cx="9486901" cy="3182815"/>
          </a:xfrm>
        </p:grpSpPr>
        <p:pic>
          <p:nvPicPr>
            <p:cNvPr id="10" name="Picture 9">
              <a:extLst>
                <a:ext uri="{FF2B5EF4-FFF2-40B4-BE49-F238E27FC236}">
                  <a16:creationId xmlns:a16="http://schemas.microsoft.com/office/drawing/2014/main" id="{BFDC2BDB-258C-4F4A-86ED-C0A6EFC4F65F}"/>
                </a:ext>
              </a:extLst>
            </p:cNvPr>
            <p:cNvPicPr>
              <a:picLocks noChangeAspect="1"/>
            </p:cNvPicPr>
            <p:nvPr/>
          </p:nvPicPr>
          <p:blipFill>
            <a:blip r:embed="rId9"/>
            <a:stretch>
              <a:fillRect/>
            </a:stretch>
          </p:blipFill>
          <p:spPr>
            <a:xfrm>
              <a:off x="2434106" y="246185"/>
              <a:ext cx="9486901" cy="3182815"/>
            </a:xfrm>
            <a:prstGeom prst="rect">
              <a:avLst/>
            </a:prstGeom>
          </p:spPr>
        </p:pic>
        <p:sp>
          <p:nvSpPr>
            <p:cNvPr id="33" name="TextBox 32">
              <a:extLst>
                <a:ext uri="{FF2B5EF4-FFF2-40B4-BE49-F238E27FC236}">
                  <a16:creationId xmlns:a16="http://schemas.microsoft.com/office/drawing/2014/main" id="{74025C03-BBC1-4E41-924B-1D89C7CB42D3}"/>
                </a:ext>
              </a:extLst>
            </p:cNvPr>
            <p:cNvSpPr txBox="1"/>
            <p:nvPr/>
          </p:nvSpPr>
          <p:spPr>
            <a:xfrm>
              <a:off x="2674878" y="1458461"/>
              <a:ext cx="9029103" cy="1311578"/>
            </a:xfrm>
            <a:prstGeom prst="rect">
              <a:avLst/>
            </a:prstGeom>
            <a:noFill/>
          </p:spPr>
          <p:txBody>
            <a:bodyPr wrap="square" lIns="0" tIns="0" rIns="0" bIns="0" rtlCol="0">
              <a:spAutoFit/>
            </a:bodyPr>
            <a:lstStyle/>
            <a:p>
              <a:pPr algn="ctr">
                <a:lnSpc>
                  <a:spcPct val="121000"/>
                </a:lnSpc>
              </a:pPr>
              <a:r>
                <a:rPr lang="vi-VN" sz="3600" b="1">
                  <a:solidFill>
                    <a:schemeClr val="accent6"/>
                  </a:solidFill>
                  <a:latin typeface="Nunito" panose="00000500000000000000" pitchFamily="2" charset="0"/>
                </a:rPr>
                <a:t> Câu nói </a:t>
              </a:r>
              <a:r>
                <a:rPr lang="en-US" sz="3600" b="1">
                  <a:solidFill>
                    <a:schemeClr val="accent6"/>
                  </a:solidFill>
                  <a:latin typeface="Nunito" panose="00000500000000000000" pitchFamily="2" charset="0"/>
                </a:rPr>
                <a:t>“</a:t>
              </a:r>
              <a:r>
                <a:rPr lang="vi-VN" sz="3600" b="1">
                  <a:solidFill>
                    <a:schemeClr val="accent6"/>
                  </a:solidFill>
                  <a:latin typeface="Nunito" panose="00000500000000000000" pitchFamily="2" charset="0"/>
                </a:rPr>
                <a:t>Đầu thần chưa rơi xuống đất, xin bệ hạ đừng lo</a:t>
              </a:r>
              <a:r>
                <a:rPr lang="en-US" sz="3600" b="1">
                  <a:solidFill>
                    <a:schemeClr val="accent6"/>
                  </a:solidFill>
                  <a:latin typeface="Nunito" panose="00000500000000000000" pitchFamily="2" charset="0"/>
                </a:rPr>
                <a:t>”</a:t>
              </a:r>
              <a:r>
                <a:rPr lang="vi-VN" sz="3600" b="1">
                  <a:solidFill>
                    <a:schemeClr val="accent6"/>
                  </a:solidFill>
                  <a:latin typeface="Nunito" panose="00000500000000000000" pitchFamily="2" charset="0"/>
                </a:rPr>
                <a:t> là của ai?</a:t>
              </a:r>
              <a:endParaRPr lang="en-US" sz="3600" b="1">
                <a:solidFill>
                  <a:schemeClr val="accent6"/>
                </a:solidFill>
                <a:latin typeface="Nunito" panose="00000500000000000000" pitchFamily="2" charset="0"/>
              </a:endParaRPr>
            </a:p>
          </p:txBody>
        </p:sp>
      </p:grpSp>
      <p:pic>
        <p:nvPicPr>
          <p:cNvPr id="6" name="Picture 5">
            <a:extLst>
              <a:ext uri="{FF2B5EF4-FFF2-40B4-BE49-F238E27FC236}">
                <a16:creationId xmlns:a16="http://schemas.microsoft.com/office/drawing/2014/main" id="{6CDE6C19-37AA-4D55-B203-0CA4C11C25D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0047" y="633073"/>
            <a:ext cx="1828800" cy="1423763"/>
          </a:xfrm>
          <a:prstGeom prst="rect">
            <a:avLst/>
          </a:prstGeom>
        </p:spPr>
      </p:pic>
      <p:pic>
        <p:nvPicPr>
          <p:cNvPr id="7" name="Picture 6">
            <a:extLst>
              <a:ext uri="{FF2B5EF4-FFF2-40B4-BE49-F238E27FC236}">
                <a16:creationId xmlns:a16="http://schemas.microsoft.com/office/drawing/2014/main" id="{A9E21BF8-DFDC-47FA-9179-0DA83D210266}"/>
              </a:ext>
            </a:extLst>
          </p:cNvPr>
          <p:cNvPicPr>
            <a:picLocks noChangeAspect="1"/>
          </p:cNvPicPr>
          <p:nvPr/>
        </p:nvPicPr>
        <p:blipFill>
          <a:blip r:embed="rId11">
            <a:alphaModFix amt="67000"/>
            <a:extLst>
              <a:ext uri="{28A0092B-C50C-407E-A947-70E740481C1C}">
                <a14:useLocalDpi xmlns:a14="http://schemas.microsoft.com/office/drawing/2010/main" val="0"/>
              </a:ext>
            </a:extLst>
          </a:blip>
          <a:srcRect/>
          <a:stretch/>
        </p:blipFill>
        <p:spPr>
          <a:xfrm>
            <a:off x="506205" y="1832330"/>
            <a:ext cx="1619694" cy="4454159"/>
          </a:xfrm>
          <a:prstGeom prst="rect">
            <a:avLst/>
          </a:prstGeom>
        </p:spPr>
      </p:pic>
      <p:pic>
        <p:nvPicPr>
          <p:cNvPr id="9" name="Picture 8">
            <a:extLst>
              <a:ext uri="{FF2B5EF4-FFF2-40B4-BE49-F238E27FC236}">
                <a16:creationId xmlns:a16="http://schemas.microsoft.com/office/drawing/2014/main" id="{30BF07C3-4F38-4220-AD03-4C6C0ECBDC76}"/>
              </a:ext>
            </a:extLst>
          </p:cNvPr>
          <p:cNvPicPr>
            <a:picLocks noChangeAspect="1"/>
          </p:cNvPicPr>
          <p:nvPr/>
        </p:nvPicPr>
        <p:blipFill>
          <a:blip r:embed="rId12"/>
          <a:stretch>
            <a:fillRect/>
          </a:stretch>
        </p:blipFill>
        <p:spPr>
          <a:xfrm>
            <a:off x="534674" y="4696912"/>
            <a:ext cx="1480559" cy="1524000"/>
          </a:xfrm>
          <a:prstGeom prst="rect">
            <a:avLst/>
          </a:prstGeom>
        </p:spPr>
      </p:pic>
      <p:pic>
        <p:nvPicPr>
          <p:cNvPr id="24" name="Picture 23">
            <a:extLst>
              <a:ext uri="{FF2B5EF4-FFF2-40B4-BE49-F238E27FC236}">
                <a16:creationId xmlns:a16="http://schemas.microsoft.com/office/drawing/2014/main" id="{F9C79009-6437-4B91-9359-59C56302401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7393" y="4786086"/>
            <a:ext cx="1354108" cy="1495472"/>
          </a:xfrm>
          <a:prstGeom prst="rect">
            <a:avLst/>
          </a:prstGeom>
        </p:spPr>
      </p:pic>
      <p:pic>
        <p:nvPicPr>
          <p:cNvPr id="13" name="Picture 12">
            <a:extLst>
              <a:ext uri="{FF2B5EF4-FFF2-40B4-BE49-F238E27FC236}">
                <a16:creationId xmlns:a16="http://schemas.microsoft.com/office/drawing/2014/main" id="{10273A81-4537-406E-B3CE-A31805A589E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7580" y="4669357"/>
            <a:ext cx="1353734" cy="1622746"/>
          </a:xfrm>
          <a:prstGeom prst="rect">
            <a:avLst/>
          </a:prstGeom>
        </p:spPr>
      </p:pic>
      <p:pic>
        <p:nvPicPr>
          <p:cNvPr id="26" name="59c3c5f047238">
            <a:hlinkClick r:id="" action="ppaction://media"/>
            <a:extLst>
              <a:ext uri="{FF2B5EF4-FFF2-40B4-BE49-F238E27FC236}">
                <a16:creationId xmlns:a16="http://schemas.microsoft.com/office/drawing/2014/main" id="{B0D31032-F0AD-4067-9A69-879234BD82E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306516" y="1358810"/>
            <a:ext cx="487363" cy="487363"/>
          </a:xfrm>
          <a:prstGeom prst="rect">
            <a:avLst/>
          </a:prstGeom>
        </p:spPr>
      </p:pic>
      <p:grpSp>
        <p:nvGrpSpPr>
          <p:cNvPr id="38" name="Group 37">
            <a:extLst>
              <a:ext uri="{FF2B5EF4-FFF2-40B4-BE49-F238E27FC236}">
                <a16:creationId xmlns:a16="http://schemas.microsoft.com/office/drawing/2014/main" id="{E66CE2CC-C6FC-4C02-8800-255EB55AE7A1}"/>
              </a:ext>
            </a:extLst>
          </p:cNvPr>
          <p:cNvGrpSpPr/>
          <p:nvPr/>
        </p:nvGrpSpPr>
        <p:grpSpPr>
          <a:xfrm>
            <a:off x="2256516" y="3429000"/>
            <a:ext cx="4677684" cy="1549923"/>
            <a:chOff x="2256516" y="3433557"/>
            <a:chExt cx="4677684" cy="1549923"/>
          </a:xfrm>
        </p:grpSpPr>
        <p:sp>
          <p:nvSpPr>
            <p:cNvPr id="2" name="Rectangle: Rounded Corners 1">
              <a:extLst>
                <a:ext uri="{FF2B5EF4-FFF2-40B4-BE49-F238E27FC236}">
                  <a16:creationId xmlns:a16="http://schemas.microsoft.com/office/drawing/2014/main" id="{65A52592-0BB8-4E56-8777-98E51EF60298}"/>
                </a:ext>
              </a:extLst>
            </p:cNvPr>
            <p:cNvSpPr/>
            <p:nvPr/>
          </p:nvSpPr>
          <p:spPr>
            <a:xfrm>
              <a:off x="2590800" y="364236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8" name="Picture 7">
              <a:extLst>
                <a:ext uri="{FF2B5EF4-FFF2-40B4-BE49-F238E27FC236}">
                  <a16:creationId xmlns:a16="http://schemas.microsoft.com/office/drawing/2014/main" id="{EE24F6AB-4202-4A41-B1CC-10AFAD07406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256516" y="3433557"/>
              <a:ext cx="1154488" cy="1549923"/>
            </a:xfrm>
            <a:prstGeom prst="rect">
              <a:avLst/>
            </a:prstGeom>
          </p:spPr>
        </p:pic>
        <p:sp>
          <p:nvSpPr>
            <p:cNvPr id="34" name="TextBox 33">
              <a:extLst>
                <a:ext uri="{FF2B5EF4-FFF2-40B4-BE49-F238E27FC236}">
                  <a16:creationId xmlns:a16="http://schemas.microsoft.com/office/drawing/2014/main" id="{7974302B-8BF6-442B-A767-DCF07F5816C6}"/>
                </a:ext>
              </a:extLst>
            </p:cNvPr>
            <p:cNvSpPr txBox="1"/>
            <p:nvPr/>
          </p:nvSpPr>
          <p:spPr>
            <a:xfrm>
              <a:off x="3553576" y="3989903"/>
              <a:ext cx="2657779"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Trần Quốc Tuấn</a:t>
              </a:r>
            </a:p>
          </p:txBody>
        </p:sp>
      </p:grpSp>
      <p:grpSp>
        <p:nvGrpSpPr>
          <p:cNvPr id="39" name="Group 38">
            <a:extLst>
              <a:ext uri="{FF2B5EF4-FFF2-40B4-BE49-F238E27FC236}">
                <a16:creationId xmlns:a16="http://schemas.microsoft.com/office/drawing/2014/main" id="{86401136-2892-4E74-8408-0ECBBDBDCC02}"/>
              </a:ext>
            </a:extLst>
          </p:cNvPr>
          <p:cNvGrpSpPr/>
          <p:nvPr/>
        </p:nvGrpSpPr>
        <p:grpSpPr>
          <a:xfrm>
            <a:off x="7167386" y="3353692"/>
            <a:ext cx="4567414" cy="1678288"/>
            <a:chOff x="7167386" y="3353692"/>
            <a:chExt cx="4567414" cy="1678288"/>
          </a:xfrm>
        </p:grpSpPr>
        <p:sp>
          <p:nvSpPr>
            <p:cNvPr id="28" name="Rectangle: Rounded Corners 27">
              <a:extLst>
                <a:ext uri="{FF2B5EF4-FFF2-40B4-BE49-F238E27FC236}">
                  <a16:creationId xmlns:a16="http://schemas.microsoft.com/office/drawing/2014/main" id="{ADED7621-90B0-4A1A-9CEE-2AF593FBD5ED}"/>
                </a:ext>
              </a:extLst>
            </p:cNvPr>
            <p:cNvSpPr/>
            <p:nvPr/>
          </p:nvSpPr>
          <p:spPr>
            <a:xfrm>
              <a:off x="7391400" y="367284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19" name="Picture 18">
              <a:extLst>
                <a:ext uri="{FF2B5EF4-FFF2-40B4-BE49-F238E27FC236}">
                  <a16:creationId xmlns:a16="http://schemas.microsoft.com/office/drawing/2014/main" id="{29C561F4-337C-4F74-B8C1-E9E1657F01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67386" y="3353692"/>
              <a:ext cx="987997" cy="1678288"/>
            </a:xfrm>
            <a:prstGeom prst="rect">
              <a:avLst/>
            </a:prstGeom>
          </p:spPr>
        </p:pic>
        <p:sp>
          <p:nvSpPr>
            <p:cNvPr id="35" name="TextBox 34">
              <a:extLst>
                <a:ext uri="{FF2B5EF4-FFF2-40B4-BE49-F238E27FC236}">
                  <a16:creationId xmlns:a16="http://schemas.microsoft.com/office/drawing/2014/main" id="{30405B9B-8989-4F0C-8CCF-4509B3A6EECA}"/>
                </a:ext>
              </a:extLst>
            </p:cNvPr>
            <p:cNvSpPr txBox="1"/>
            <p:nvPr/>
          </p:nvSpPr>
          <p:spPr>
            <a:xfrm>
              <a:off x="8619543" y="3989903"/>
              <a:ext cx="2141613"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Trần Thủ Độ</a:t>
              </a:r>
            </a:p>
          </p:txBody>
        </p:sp>
      </p:grpSp>
      <p:grpSp>
        <p:nvGrpSpPr>
          <p:cNvPr id="40" name="Group 39">
            <a:extLst>
              <a:ext uri="{FF2B5EF4-FFF2-40B4-BE49-F238E27FC236}">
                <a16:creationId xmlns:a16="http://schemas.microsoft.com/office/drawing/2014/main" id="{FC13E8F7-E341-4A4A-8467-9009F4679AEA}"/>
              </a:ext>
            </a:extLst>
          </p:cNvPr>
          <p:cNvGrpSpPr/>
          <p:nvPr/>
        </p:nvGrpSpPr>
        <p:grpSpPr>
          <a:xfrm>
            <a:off x="2228026" y="5129048"/>
            <a:ext cx="4706174" cy="1549923"/>
            <a:chOff x="2228026" y="5129048"/>
            <a:chExt cx="4706174" cy="1549923"/>
          </a:xfrm>
        </p:grpSpPr>
        <p:sp>
          <p:nvSpPr>
            <p:cNvPr id="25" name="Rectangle: Rounded Corners 24">
              <a:extLst>
                <a:ext uri="{FF2B5EF4-FFF2-40B4-BE49-F238E27FC236}">
                  <a16:creationId xmlns:a16="http://schemas.microsoft.com/office/drawing/2014/main" id="{F1D00E1D-A2B2-4255-A5D2-8BDE9DF92CF0}"/>
                </a:ext>
              </a:extLst>
            </p:cNvPr>
            <p:cNvSpPr/>
            <p:nvPr/>
          </p:nvSpPr>
          <p:spPr>
            <a:xfrm>
              <a:off x="25908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0" name="Picture 19">
              <a:extLst>
                <a:ext uri="{FF2B5EF4-FFF2-40B4-BE49-F238E27FC236}">
                  <a16:creationId xmlns:a16="http://schemas.microsoft.com/office/drawing/2014/main" id="{62E08832-3DCC-49A4-AC1D-099A79C0EF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28026" y="5129048"/>
              <a:ext cx="929351" cy="1549923"/>
            </a:xfrm>
            <a:prstGeom prst="rect">
              <a:avLst/>
            </a:prstGeom>
          </p:spPr>
        </p:pic>
        <p:sp>
          <p:nvSpPr>
            <p:cNvPr id="36" name="TextBox 35">
              <a:extLst>
                <a:ext uri="{FF2B5EF4-FFF2-40B4-BE49-F238E27FC236}">
                  <a16:creationId xmlns:a16="http://schemas.microsoft.com/office/drawing/2014/main" id="{37128BEF-07EE-4FEE-9225-7F18ADBAC7D5}"/>
                </a:ext>
              </a:extLst>
            </p:cNvPr>
            <p:cNvSpPr txBox="1"/>
            <p:nvPr/>
          </p:nvSpPr>
          <p:spPr>
            <a:xfrm>
              <a:off x="3483044" y="5635627"/>
              <a:ext cx="2798843"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Trần Quang Khải</a:t>
              </a:r>
            </a:p>
          </p:txBody>
        </p:sp>
      </p:grpSp>
      <p:grpSp>
        <p:nvGrpSpPr>
          <p:cNvPr id="41" name="Group 40">
            <a:extLst>
              <a:ext uri="{FF2B5EF4-FFF2-40B4-BE49-F238E27FC236}">
                <a16:creationId xmlns:a16="http://schemas.microsoft.com/office/drawing/2014/main" id="{330854B2-F80C-4FF7-88D5-341CFE138CE3}"/>
              </a:ext>
            </a:extLst>
          </p:cNvPr>
          <p:cNvGrpSpPr/>
          <p:nvPr/>
        </p:nvGrpSpPr>
        <p:grpSpPr>
          <a:xfrm>
            <a:off x="7144988" y="5089690"/>
            <a:ext cx="4589812" cy="1548524"/>
            <a:chOff x="7144988" y="5089690"/>
            <a:chExt cx="4589812" cy="1548524"/>
          </a:xfrm>
        </p:grpSpPr>
        <p:sp>
          <p:nvSpPr>
            <p:cNvPr id="27" name="Rectangle: Rounded Corners 26">
              <a:extLst>
                <a:ext uri="{FF2B5EF4-FFF2-40B4-BE49-F238E27FC236}">
                  <a16:creationId xmlns:a16="http://schemas.microsoft.com/office/drawing/2014/main" id="{BD814C31-9D0A-41B1-ADED-E8FF4ABD4B00}"/>
                </a:ext>
              </a:extLst>
            </p:cNvPr>
            <p:cNvSpPr/>
            <p:nvPr/>
          </p:nvSpPr>
          <p:spPr>
            <a:xfrm>
              <a:off x="73914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1" name="Picture 20">
              <a:extLst>
                <a:ext uri="{FF2B5EF4-FFF2-40B4-BE49-F238E27FC236}">
                  <a16:creationId xmlns:a16="http://schemas.microsoft.com/office/drawing/2014/main" id="{A8B0FE3D-55AC-44FB-900D-361A2433CCD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144988" y="5089690"/>
              <a:ext cx="951590" cy="1548524"/>
            </a:xfrm>
            <a:prstGeom prst="rect">
              <a:avLst/>
            </a:prstGeom>
          </p:spPr>
        </p:pic>
        <p:sp>
          <p:nvSpPr>
            <p:cNvPr id="37" name="TextBox 36">
              <a:extLst>
                <a:ext uri="{FF2B5EF4-FFF2-40B4-BE49-F238E27FC236}">
                  <a16:creationId xmlns:a16="http://schemas.microsoft.com/office/drawing/2014/main" id="{DA81D0B3-76A8-47AE-B788-8A81D806EC61}"/>
                </a:ext>
              </a:extLst>
            </p:cNvPr>
            <p:cNvSpPr txBox="1"/>
            <p:nvPr/>
          </p:nvSpPr>
          <p:spPr>
            <a:xfrm>
              <a:off x="8412752" y="5635627"/>
              <a:ext cx="2555187" cy="430887"/>
            </a:xfrm>
            <a:prstGeom prst="rect">
              <a:avLst/>
            </a:prstGeom>
            <a:noFill/>
          </p:spPr>
          <p:txBody>
            <a:bodyPr wrap="none" lIns="0" tIns="0" rIns="0" bIns="0" rtlCol="0">
              <a:spAutoFit/>
            </a:bodyPr>
            <a:lstStyle/>
            <a:p>
              <a:pPr algn="ctr"/>
              <a:r>
                <a:rPr lang="vi-VN" sz="2800" b="1">
                  <a:solidFill>
                    <a:schemeClr val="tx1">
                      <a:lumMod val="50000"/>
                      <a:lumOff val="50000"/>
                    </a:schemeClr>
                  </a:solidFill>
                  <a:latin typeface="Nunito" panose="00000500000000000000" pitchFamily="2" charset="0"/>
                </a:rPr>
                <a:t>Trần Hưng Đạo</a:t>
              </a:r>
              <a:endParaRPr lang="en-US" sz="2800" b="1">
                <a:solidFill>
                  <a:schemeClr val="tx1">
                    <a:lumMod val="50000"/>
                    <a:lumOff val="50000"/>
                  </a:schemeClr>
                </a:solidFill>
                <a:latin typeface="Nunito" panose="00000500000000000000" pitchFamily="2" charset="0"/>
              </a:endParaRPr>
            </a:p>
          </p:txBody>
        </p:sp>
      </p:grpSp>
    </p:spTree>
    <p:extLst>
      <p:ext uri="{BB962C8B-B14F-4D97-AF65-F5344CB8AC3E}">
        <p14:creationId xmlns:p14="http://schemas.microsoft.com/office/powerpoint/2010/main" val="25946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8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7000">
                                            <p:cTn display="0" masterRel="sameClick">
                                              <p:stCondLst>
                                                <p:cond evt="begin" delay="0">
                                                  <p:tn val="5"/>
                                                </p:cond>
                                              </p:stCondLst>
                                              <p:endCondLst>
                                                <p:cond evt="onStopAudio" delay="0">
                                                  <p:tgtEl>
                                                    <p:sldTgt/>
                                                  </p:tgtEl>
                                                </p:cond>
                                              </p:endCondLst>
                                            </p:cTn>
                                            <p:tgtEl>
                                              <p:sndTgt r:embed="rId4" name="DiaBayDen.wav"/>
                                            </p:tgtEl>
                                          </p:cMediaNode>
                                        </p:audio>
                                      </p:subTnLst>
                                    </p:cTn>
                                  </p:par>
                                </p:childTnLst>
                              </p:cTn>
                            </p:par>
                            <p:par>
                              <p:cTn id="9" fill="hold">
                                <p:stCondLst>
                                  <p:cond delay="1000"/>
                                </p:stCondLst>
                                <p:childTnLst>
                                  <p:par>
                                    <p:cTn id="10" presetID="2" presetClass="entr" presetSubtype="1" fill="hold" nodeType="afterEffect" p14:presetBounceEnd="65000">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14:bounceEnd="65000">
                                          <p:cBhvr additive="base">
                                            <p:cTn id="12" dur="1000" fill="hold"/>
                                            <p:tgtEl>
                                              <p:spTgt spid="42"/>
                                            </p:tgtEl>
                                            <p:attrNameLst>
                                              <p:attrName>ppt_x</p:attrName>
                                            </p:attrNameLst>
                                          </p:cBhvr>
                                          <p:tavLst>
                                            <p:tav tm="0">
                                              <p:val>
                                                <p:strVal val="#ppt_x"/>
                                              </p:val>
                                            </p:tav>
                                            <p:tav tm="100000">
                                              <p:val>
                                                <p:strVal val="#ppt_x"/>
                                              </p:val>
                                            </p:tav>
                                          </p:tavLst>
                                        </p:anim>
                                        <p:anim calcmode="lin" valueType="num" p14:bounceEnd="65000">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65000">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65000">
                                          <p:cBhvr additive="base">
                                            <p:cTn id="17" dur="1000" fill="hold"/>
                                            <p:tgtEl>
                                              <p:spTgt spid="38"/>
                                            </p:tgtEl>
                                            <p:attrNameLst>
                                              <p:attrName>ppt_x</p:attrName>
                                            </p:attrNameLst>
                                          </p:cBhvr>
                                          <p:tavLst>
                                            <p:tav tm="0">
                                              <p:val>
                                                <p:strVal val="#ppt_x"/>
                                              </p:val>
                                            </p:tav>
                                            <p:tav tm="100000">
                                              <p:val>
                                                <p:strVal val="#ppt_x"/>
                                              </p:val>
                                            </p:tav>
                                          </p:tavLst>
                                        </p:anim>
                                        <p:anim calcmode="lin" valueType="num" p14:bounceEnd="65000">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5000">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14:bounceEnd="65000">
                                          <p:cBhvr additive="base">
                                            <p:cTn id="21" dur="1000" fill="hold"/>
                                            <p:tgtEl>
                                              <p:spTgt spid="39"/>
                                            </p:tgtEl>
                                            <p:attrNameLst>
                                              <p:attrName>ppt_x</p:attrName>
                                            </p:attrNameLst>
                                          </p:cBhvr>
                                          <p:tavLst>
                                            <p:tav tm="0">
                                              <p:val>
                                                <p:strVal val="#ppt_x"/>
                                              </p:val>
                                            </p:tav>
                                            <p:tav tm="100000">
                                              <p:val>
                                                <p:strVal val="#ppt_x"/>
                                              </p:val>
                                            </p:tav>
                                          </p:tavLst>
                                        </p:anim>
                                        <p:anim calcmode="lin" valueType="num" p14:bounceEnd="65000">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5000">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14:bounceEnd="65000">
                                          <p:cBhvr additive="base">
                                            <p:cTn id="25" dur="1000" fill="hold"/>
                                            <p:tgtEl>
                                              <p:spTgt spid="40"/>
                                            </p:tgtEl>
                                            <p:attrNameLst>
                                              <p:attrName>ppt_x</p:attrName>
                                            </p:attrNameLst>
                                          </p:cBhvr>
                                          <p:tavLst>
                                            <p:tav tm="0">
                                              <p:val>
                                                <p:strVal val="#ppt_x"/>
                                              </p:val>
                                            </p:tav>
                                            <p:tav tm="100000">
                                              <p:val>
                                                <p:strVal val="#ppt_x"/>
                                              </p:val>
                                            </p:tav>
                                          </p:tavLst>
                                        </p:anim>
                                        <p:anim calcmode="lin" valueType="num" p14:bounceEnd="65000">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5000">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14:bounceEnd="65000">
                                          <p:cBhvr additive="base">
                                            <p:cTn id="29" dur="1000" fill="hold"/>
                                            <p:tgtEl>
                                              <p:spTgt spid="41"/>
                                            </p:tgtEl>
                                            <p:attrNameLst>
                                              <p:attrName>ppt_x</p:attrName>
                                            </p:attrNameLst>
                                          </p:cBhvr>
                                          <p:tavLst>
                                            <p:tav tm="0">
                                              <p:val>
                                                <p:strVal val="#ppt_x"/>
                                              </p:val>
                                            </p:tav>
                                            <p:tav tm="100000">
                                              <p:val>
                                                <p:strVal val="#ppt_x"/>
                                              </p:val>
                                            </p:tav>
                                          </p:tavLst>
                                        </p:anim>
                                        <p:anim calcmode="lin" valueType="num" p14:bounceEnd="65000">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5000">
                                            <p:cTn display="0" masterRel="sameClick">
                                              <p:stCondLst>
                                                <p:cond evt="begin" delay="0">
                                                  <p:tn val="45"/>
                                                </p:cond>
                                              </p:stCondLst>
                                              <p:endCondLst>
                                                <p:cond evt="onStopAudio" delay="0">
                                                  <p:tgtEl>
                                                    <p:sldTgt/>
                                                  </p:tgtEl>
                                                </p:cond>
                                              </p:endCondLst>
                                            </p:cTn>
                                            <p:tgtEl>
                                              <p:sndTgt r:embed="rId5"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6"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39"/>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39"/>
                                            </p:tgtEl>
                                          </p:cBhvr>
                                        </p:animEffect>
                                        <p:animScale>
                                          <p:cBhvr>
                                            <p:cTn id="61" dur="250" autoRev="1" fill="hold"/>
                                            <p:tgtEl>
                                              <p:spTgt spid="39"/>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7"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0"/>
                                            </p:tgtEl>
                                          </p:cBhvr>
                                        </p:animEffect>
                                        <p:set>
                                          <p:cBhvr>
                                            <p:cTn id="83" dur="1" fill="hold">
                                              <p:stCondLst>
                                                <p:cond delay="499"/>
                                              </p:stCondLst>
                                            </p:cTn>
                                            <p:tgtEl>
                                              <p:spTgt spid="40"/>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41"/>
                                            </p:tgtEl>
                                          </p:cBhvr>
                                        </p:animEffect>
                                        <p:set>
                                          <p:cBhvr>
                                            <p:cTn id="86" dur="1" fill="hold">
                                              <p:stCondLst>
                                                <p:cond delay="499"/>
                                              </p:stCondLst>
                                            </p:cTn>
                                            <p:tgtEl>
                                              <p:spTgt spid="41"/>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8"/>
                                            </p:tgtEl>
                                          </p:cBhvr>
                                        </p:animEffect>
                                        <p:set>
                                          <p:cBhvr>
                                            <p:cTn id="89"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9"/>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7000">
                                            <p:cTn display="0" masterRel="sameClick">
                                              <p:stCondLst>
                                                <p:cond evt="begin" delay="0">
                                                  <p:tn val="5"/>
                                                </p:cond>
                                              </p:stCondLst>
                                              <p:endCondLst>
                                                <p:cond evt="onStopAudio" delay="0">
                                                  <p:tgtEl>
                                                    <p:sldTgt/>
                                                  </p:tgtEl>
                                                </p:cond>
                                              </p:endCondLst>
                                            </p:cTn>
                                            <p:tgtEl>
                                              <p:sndTgt r:embed="rId20" name="DiaBayDen.wav"/>
                                            </p:tgtEl>
                                          </p:cMediaNode>
                                        </p:audio>
                                      </p:sub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00" fill="hold"/>
                                            <p:tgtEl>
                                              <p:spTgt spid="42"/>
                                            </p:tgtEl>
                                            <p:attrNameLst>
                                              <p:attrName>ppt_x</p:attrName>
                                            </p:attrNameLst>
                                          </p:cBhvr>
                                          <p:tavLst>
                                            <p:tav tm="0">
                                              <p:val>
                                                <p:strVal val="#ppt_x"/>
                                              </p:val>
                                            </p:tav>
                                            <p:tav tm="100000">
                                              <p:val>
                                                <p:strVal val="#ppt_x"/>
                                              </p:val>
                                            </p:tav>
                                          </p:tavLst>
                                        </p:anim>
                                        <p:anim calcmode="lin" valueType="num">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ppt_x"/>
                                              </p:val>
                                            </p:tav>
                                            <p:tav tm="100000">
                                              <p:val>
                                                <p:strVal val="#ppt_x"/>
                                              </p:val>
                                            </p:tav>
                                          </p:tavLst>
                                        </p:anim>
                                        <p:anim calcmode="lin" valueType="num">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ppt_x"/>
                                              </p:val>
                                            </p:tav>
                                            <p:tav tm="100000">
                                              <p:val>
                                                <p:strVal val="#ppt_x"/>
                                              </p:val>
                                            </p:tav>
                                          </p:tavLst>
                                        </p:anim>
                                        <p:anim calcmode="lin" valueType="num">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ppt_x"/>
                                              </p:val>
                                            </p:tav>
                                            <p:tav tm="100000">
                                              <p:val>
                                                <p:strVal val="#ppt_x"/>
                                              </p:val>
                                            </p:tav>
                                          </p:tavLst>
                                        </p:anim>
                                        <p:anim calcmode="lin" valueType="num">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5000">
                                            <p:cTn display="0" masterRel="sameClick">
                                              <p:stCondLst>
                                                <p:cond evt="begin" delay="0">
                                                  <p:tn val="45"/>
                                                </p:cond>
                                              </p:stCondLst>
                                              <p:endCondLst>
                                                <p:cond evt="onStopAudio" delay="0">
                                                  <p:tgtEl>
                                                    <p:sldTgt/>
                                                  </p:tgtEl>
                                                </p:cond>
                                              </p:endCondLst>
                                            </p:cTn>
                                            <p:tgtEl>
                                              <p:sndTgt r:embed="rId21"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22"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39"/>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39"/>
                                            </p:tgtEl>
                                          </p:cBhvr>
                                        </p:animEffect>
                                        <p:animScale>
                                          <p:cBhvr>
                                            <p:cTn id="61" dur="250" autoRev="1" fill="hold"/>
                                            <p:tgtEl>
                                              <p:spTgt spid="39"/>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23"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0"/>
                                            </p:tgtEl>
                                          </p:cBhvr>
                                        </p:animEffect>
                                        <p:set>
                                          <p:cBhvr>
                                            <p:cTn id="83" dur="1" fill="hold">
                                              <p:stCondLst>
                                                <p:cond delay="499"/>
                                              </p:stCondLst>
                                            </p:cTn>
                                            <p:tgtEl>
                                              <p:spTgt spid="40"/>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41"/>
                                            </p:tgtEl>
                                          </p:cBhvr>
                                        </p:animEffect>
                                        <p:set>
                                          <p:cBhvr>
                                            <p:cTn id="86" dur="1" fill="hold">
                                              <p:stCondLst>
                                                <p:cond delay="499"/>
                                              </p:stCondLst>
                                            </p:cTn>
                                            <p:tgtEl>
                                              <p:spTgt spid="41"/>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8"/>
                                            </p:tgtEl>
                                          </p:cBhvr>
                                        </p:animEffect>
                                        <p:set>
                                          <p:cBhvr>
                                            <p:cTn id="89"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9"/>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C40F7-6636-4B05-A249-C5AA12FDAEE6}"/>
              </a:ext>
            </a:extLst>
          </p:cNvPr>
          <p:cNvPicPr>
            <a:picLocks noChangeAspect="1"/>
          </p:cNvPicPr>
          <p:nvPr/>
        </p:nvPicPr>
        <p:blipFill>
          <a:blip r:embed="rId8"/>
          <a:stretch>
            <a:fillRect/>
          </a:stretch>
        </p:blipFill>
        <p:spPr>
          <a:xfrm>
            <a:off x="0" y="0"/>
            <a:ext cx="12192000" cy="6857999"/>
          </a:xfrm>
          <a:prstGeom prst="rect">
            <a:avLst/>
          </a:prstGeom>
        </p:spPr>
      </p:pic>
      <p:grpSp>
        <p:nvGrpSpPr>
          <p:cNvPr id="42" name="Group 41">
            <a:extLst>
              <a:ext uri="{FF2B5EF4-FFF2-40B4-BE49-F238E27FC236}">
                <a16:creationId xmlns:a16="http://schemas.microsoft.com/office/drawing/2014/main" id="{9905CDB2-EEB7-49B9-ADB2-66FCF558DF54}"/>
              </a:ext>
            </a:extLst>
          </p:cNvPr>
          <p:cNvGrpSpPr/>
          <p:nvPr/>
        </p:nvGrpSpPr>
        <p:grpSpPr>
          <a:xfrm>
            <a:off x="2434106" y="246185"/>
            <a:ext cx="9486901" cy="3182815"/>
            <a:chOff x="2434106" y="246185"/>
            <a:chExt cx="9486901" cy="3182815"/>
          </a:xfrm>
        </p:grpSpPr>
        <p:pic>
          <p:nvPicPr>
            <p:cNvPr id="10" name="Picture 9">
              <a:extLst>
                <a:ext uri="{FF2B5EF4-FFF2-40B4-BE49-F238E27FC236}">
                  <a16:creationId xmlns:a16="http://schemas.microsoft.com/office/drawing/2014/main" id="{BFDC2BDB-258C-4F4A-86ED-C0A6EFC4F65F}"/>
                </a:ext>
              </a:extLst>
            </p:cNvPr>
            <p:cNvPicPr>
              <a:picLocks noChangeAspect="1"/>
            </p:cNvPicPr>
            <p:nvPr/>
          </p:nvPicPr>
          <p:blipFill>
            <a:blip r:embed="rId9"/>
            <a:stretch>
              <a:fillRect/>
            </a:stretch>
          </p:blipFill>
          <p:spPr>
            <a:xfrm>
              <a:off x="2434106" y="246185"/>
              <a:ext cx="9486901" cy="3182815"/>
            </a:xfrm>
            <a:prstGeom prst="rect">
              <a:avLst/>
            </a:prstGeom>
          </p:spPr>
        </p:pic>
        <p:sp>
          <p:nvSpPr>
            <p:cNvPr id="33" name="TextBox 32">
              <a:extLst>
                <a:ext uri="{FF2B5EF4-FFF2-40B4-BE49-F238E27FC236}">
                  <a16:creationId xmlns:a16="http://schemas.microsoft.com/office/drawing/2014/main" id="{74025C03-BBC1-4E41-924B-1D89C7CB42D3}"/>
                </a:ext>
              </a:extLst>
            </p:cNvPr>
            <p:cNvSpPr txBox="1"/>
            <p:nvPr/>
          </p:nvSpPr>
          <p:spPr>
            <a:xfrm>
              <a:off x="2674878" y="1458461"/>
              <a:ext cx="9029103" cy="1311578"/>
            </a:xfrm>
            <a:prstGeom prst="rect">
              <a:avLst/>
            </a:prstGeom>
            <a:noFill/>
          </p:spPr>
          <p:txBody>
            <a:bodyPr wrap="square" lIns="0" tIns="0" rIns="0" bIns="0" rtlCol="0">
              <a:spAutoFit/>
            </a:bodyPr>
            <a:lstStyle/>
            <a:p>
              <a:pPr algn="ctr">
                <a:lnSpc>
                  <a:spcPct val="121000"/>
                </a:lnSpc>
              </a:pPr>
              <a:r>
                <a:rPr lang="en-US" sz="3600" b="1">
                  <a:solidFill>
                    <a:schemeClr val="accent6"/>
                  </a:solidFill>
                  <a:latin typeface="Nunito" panose="00000500000000000000" pitchFamily="2" charset="0"/>
                </a:rPr>
                <a:t>Câu nói “Thần không sợ đánh, chỉ sợ lòng dân không theo” là của ai?</a:t>
              </a:r>
            </a:p>
          </p:txBody>
        </p:sp>
      </p:grpSp>
      <p:pic>
        <p:nvPicPr>
          <p:cNvPr id="6" name="Picture 5">
            <a:extLst>
              <a:ext uri="{FF2B5EF4-FFF2-40B4-BE49-F238E27FC236}">
                <a16:creationId xmlns:a16="http://schemas.microsoft.com/office/drawing/2014/main" id="{6CDE6C19-37AA-4D55-B203-0CA4C11C25D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0047" y="633073"/>
            <a:ext cx="1828800" cy="1423763"/>
          </a:xfrm>
          <a:prstGeom prst="rect">
            <a:avLst/>
          </a:prstGeom>
        </p:spPr>
      </p:pic>
      <p:pic>
        <p:nvPicPr>
          <p:cNvPr id="7" name="Picture 6">
            <a:extLst>
              <a:ext uri="{FF2B5EF4-FFF2-40B4-BE49-F238E27FC236}">
                <a16:creationId xmlns:a16="http://schemas.microsoft.com/office/drawing/2014/main" id="{A9E21BF8-DFDC-47FA-9179-0DA83D210266}"/>
              </a:ext>
            </a:extLst>
          </p:cNvPr>
          <p:cNvPicPr>
            <a:picLocks noChangeAspect="1"/>
          </p:cNvPicPr>
          <p:nvPr/>
        </p:nvPicPr>
        <p:blipFill>
          <a:blip r:embed="rId11">
            <a:alphaModFix amt="67000"/>
            <a:extLst>
              <a:ext uri="{28A0092B-C50C-407E-A947-70E740481C1C}">
                <a14:useLocalDpi xmlns:a14="http://schemas.microsoft.com/office/drawing/2010/main" val="0"/>
              </a:ext>
            </a:extLst>
          </a:blip>
          <a:srcRect/>
          <a:stretch/>
        </p:blipFill>
        <p:spPr>
          <a:xfrm>
            <a:off x="506205" y="1832330"/>
            <a:ext cx="1619694" cy="4454159"/>
          </a:xfrm>
          <a:prstGeom prst="rect">
            <a:avLst/>
          </a:prstGeom>
        </p:spPr>
      </p:pic>
      <p:pic>
        <p:nvPicPr>
          <p:cNvPr id="9" name="Picture 8">
            <a:extLst>
              <a:ext uri="{FF2B5EF4-FFF2-40B4-BE49-F238E27FC236}">
                <a16:creationId xmlns:a16="http://schemas.microsoft.com/office/drawing/2014/main" id="{30BF07C3-4F38-4220-AD03-4C6C0ECBDC76}"/>
              </a:ext>
            </a:extLst>
          </p:cNvPr>
          <p:cNvPicPr>
            <a:picLocks noChangeAspect="1"/>
          </p:cNvPicPr>
          <p:nvPr/>
        </p:nvPicPr>
        <p:blipFill>
          <a:blip r:embed="rId12"/>
          <a:stretch>
            <a:fillRect/>
          </a:stretch>
        </p:blipFill>
        <p:spPr>
          <a:xfrm>
            <a:off x="534674" y="4696912"/>
            <a:ext cx="1480559" cy="1524000"/>
          </a:xfrm>
          <a:prstGeom prst="rect">
            <a:avLst/>
          </a:prstGeom>
        </p:spPr>
      </p:pic>
      <p:pic>
        <p:nvPicPr>
          <p:cNvPr id="24" name="Picture 23">
            <a:extLst>
              <a:ext uri="{FF2B5EF4-FFF2-40B4-BE49-F238E27FC236}">
                <a16:creationId xmlns:a16="http://schemas.microsoft.com/office/drawing/2014/main" id="{F9C79009-6437-4B91-9359-59C56302401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7393" y="4786086"/>
            <a:ext cx="1354108" cy="1495472"/>
          </a:xfrm>
          <a:prstGeom prst="rect">
            <a:avLst/>
          </a:prstGeom>
        </p:spPr>
      </p:pic>
      <p:pic>
        <p:nvPicPr>
          <p:cNvPr id="13" name="Picture 12">
            <a:extLst>
              <a:ext uri="{FF2B5EF4-FFF2-40B4-BE49-F238E27FC236}">
                <a16:creationId xmlns:a16="http://schemas.microsoft.com/office/drawing/2014/main" id="{10273A81-4537-406E-B3CE-A31805A589E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7580" y="4669357"/>
            <a:ext cx="1353734" cy="1622746"/>
          </a:xfrm>
          <a:prstGeom prst="rect">
            <a:avLst/>
          </a:prstGeom>
        </p:spPr>
      </p:pic>
      <p:pic>
        <p:nvPicPr>
          <p:cNvPr id="26" name="59c3c5f047238">
            <a:hlinkClick r:id="" action="ppaction://media"/>
            <a:extLst>
              <a:ext uri="{FF2B5EF4-FFF2-40B4-BE49-F238E27FC236}">
                <a16:creationId xmlns:a16="http://schemas.microsoft.com/office/drawing/2014/main" id="{B0D31032-F0AD-4067-9A69-879234BD82E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306516" y="1358810"/>
            <a:ext cx="487363" cy="487363"/>
          </a:xfrm>
          <a:prstGeom prst="rect">
            <a:avLst/>
          </a:prstGeom>
        </p:spPr>
      </p:pic>
      <p:grpSp>
        <p:nvGrpSpPr>
          <p:cNvPr id="38" name="Group 37">
            <a:extLst>
              <a:ext uri="{FF2B5EF4-FFF2-40B4-BE49-F238E27FC236}">
                <a16:creationId xmlns:a16="http://schemas.microsoft.com/office/drawing/2014/main" id="{E66CE2CC-C6FC-4C02-8800-255EB55AE7A1}"/>
              </a:ext>
            </a:extLst>
          </p:cNvPr>
          <p:cNvGrpSpPr/>
          <p:nvPr/>
        </p:nvGrpSpPr>
        <p:grpSpPr>
          <a:xfrm>
            <a:off x="2256516" y="3429000"/>
            <a:ext cx="4677684" cy="1549923"/>
            <a:chOff x="2256516" y="3433557"/>
            <a:chExt cx="4677684" cy="1549923"/>
          </a:xfrm>
        </p:grpSpPr>
        <p:sp>
          <p:nvSpPr>
            <p:cNvPr id="2" name="Rectangle: Rounded Corners 1">
              <a:extLst>
                <a:ext uri="{FF2B5EF4-FFF2-40B4-BE49-F238E27FC236}">
                  <a16:creationId xmlns:a16="http://schemas.microsoft.com/office/drawing/2014/main" id="{65A52592-0BB8-4E56-8777-98E51EF60298}"/>
                </a:ext>
              </a:extLst>
            </p:cNvPr>
            <p:cNvSpPr/>
            <p:nvPr/>
          </p:nvSpPr>
          <p:spPr>
            <a:xfrm>
              <a:off x="2590800" y="364236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8" name="Picture 7">
              <a:extLst>
                <a:ext uri="{FF2B5EF4-FFF2-40B4-BE49-F238E27FC236}">
                  <a16:creationId xmlns:a16="http://schemas.microsoft.com/office/drawing/2014/main" id="{EE24F6AB-4202-4A41-B1CC-10AFAD07406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256516" y="3433557"/>
              <a:ext cx="1154488" cy="1549923"/>
            </a:xfrm>
            <a:prstGeom prst="rect">
              <a:avLst/>
            </a:prstGeom>
          </p:spPr>
        </p:pic>
        <p:sp>
          <p:nvSpPr>
            <p:cNvPr id="34" name="TextBox 33">
              <a:extLst>
                <a:ext uri="{FF2B5EF4-FFF2-40B4-BE49-F238E27FC236}">
                  <a16:creationId xmlns:a16="http://schemas.microsoft.com/office/drawing/2014/main" id="{7974302B-8BF6-442B-A767-DCF07F5816C6}"/>
                </a:ext>
              </a:extLst>
            </p:cNvPr>
            <p:cNvSpPr txBox="1"/>
            <p:nvPr/>
          </p:nvSpPr>
          <p:spPr>
            <a:xfrm>
              <a:off x="4349467" y="3989903"/>
              <a:ext cx="1065997"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Hồ Đỗ</a:t>
              </a:r>
            </a:p>
          </p:txBody>
        </p:sp>
      </p:grpSp>
      <p:grpSp>
        <p:nvGrpSpPr>
          <p:cNvPr id="39" name="Group 38">
            <a:extLst>
              <a:ext uri="{FF2B5EF4-FFF2-40B4-BE49-F238E27FC236}">
                <a16:creationId xmlns:a16="http://schemas.microsoft.com/office/drawing/2014/main" id="{86401136-2892-4E74-8408-0ECBBDBDCC02}"/>
              </a:ext>
            </a:extLst>
          </p:cNvPr>
          <p:cNvGrpSpPr/>
          <p:nvPr/>
        </p:nvGrpSpPr>
        <p:grpSpPr>
          <a:xfrm>
            <a:off x="7167386" y="3353692"/>
            <a:ext cx="4567414" cy="1678288"/>
            <a:chOff x="7167386" y="3353692"/>
            <a:chExt cx="4567414" cy="1678288"/>
          </a:xfrm>
        </p:grpSpPr>
        <p:sp>
          <p:nvSpPr>
            <p:cNvPr id="28" name="Rectangle: Rounded Corners 27">
              <a:extLst>
                <a:ext uri="{FF2B5EF4-FFF2-40B4-BE49-F238E27FC236}">
                  <a16:creationId xmlns:a16="http://schemas.microsoft.com/office/drawing/2014/main" id="{ADED7621-90B0-4A1A-9CEE-2AF593FBD5ED}"/>
                </a:ext>
              </a:extLst>
            </p:cNvPr>
            <p:cNvSpPr/>
            <p:nvPr/>
          </p:nvSpPr>
          <p:spPr>
            <a:xfrm>
              <a:off x="7391400" y="367284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19" name="Picture 18">
              <a:extLst>
                <a:ext uri="{FF2B5EF4-FFF2-40B4-BE49-F238E27FC236}">
                  <a16:creationId xmlns:a16="http://schemas.microsoft.com/office/drawing/2014/main" id="{29C561F4-337C-4F74-B8C1-E9E1657F01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67386" y="3353692"/>
              <a:ext cx="987997" cy="1678288"/>
            </a:xfrm>
            <a:prstGeom prst="rect">
              <a:avLst/>
            </a:prstGeom>
          </p:spPr>
        </p:pic>
        <p:sp>
          <p:nvSpPr>
            <p:cNvPr id="35" name="TextBox 34">
              <a:extLst>
                <a:ext uri="{FF2B5EF4-FFF2-40B4-BE49-F238E27FC236}">
                  <a16:creationId xmlns:a16="http://schemas.microsoft.com/office/drawing/2014/main" id="{30405B9B-8989-4F0C-8CCF-4509B3A6EECA}"/>
                </a:ext>
              </a:extLst>
            </p:cNvPr>
            <p:cNvSpPr txBox="1"/>
            <p:nvPr/>
          </p:nvSpPr>
          <p:spPr>
            <a:xfrm>
              <a:off x="8815911" y="3989903"/>
              <a:ext cx="1748877"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Hồ Quý Ly</a:t>
              </a:r>
            </a:p>
          </p:txBody>
        </p:sp>
      </p:grpSp>
      <p:grpSp>
        <p:nvGrpSpPr>
          <p:cNvPr id="40" name="Group 39">
            <a:extLst>
              <a:ext uri="{FF2B5EF4-FFF2-40B4-BE49-F238E27FC236}">
                <a16:creationId xmlns:a16="http://schemas.microsoft.com/office/drawing/2014/main" id="{FC13E8F7-E341-4A4A-8467-9009F4679AEA}"/>
              </a:ext>
            </a:extLst>
          </p:cNvPr>
          <p:cNvGrpSpPr/>
          <p:nvPr/>
        </p:nvGrpSpPr>
        <p:grpSpPr>
          <a:xfrm>
            <a:off x="2228026" y="5129048"/>
            <a:ext cx="4706174" cy="1549923"/>
            <a:chOff x="2228026" y="5129048"/>
            <a:chExt cx="4706174" cy="1549923"/>
          </a:xfrm>
        </p:grpSpPr>
        <p:sp>
          <p:nvSpPr>
            <p:cNvPr id="25" name="Rectangle: Rounded Corners 24">
              <a:extLst>
                <a:ext uri="{FF2B5EF4-FFF2-40B4-BE49-F238E27FC236}">
                  <a16:creationId xmlns:a16="http://schemas.microsoft.com/office/drawing/2014/main" id="{F1D00E1D-A2B2-4255-A5D2-8BDE9DF92CF0}"/>
                </a:ext>
              </a:extLst>
            </p:cNvPr>
            <p:cNvSpPr/>
            <p:nvPr/>
          </p:nvSpPr>
          <p:spPr>
            <a:xfrm>
              <a:off x="25908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0" name="Picture 19">
              <a:extLst>
                <a:ext uri="{FF2B5EF4-FFF2-40B4-BE49-F238E27FC236}">
                  <a16:creationId xmlns:a16="http://schemas.microsoft.com/office/drawing/2014/main" id="{62E08832-3DCC-49A4-AC1D-099A79C0EF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28026" y="5129048"/>
              <a:ext cx="929351" cy="1549923"/>
            </a:xfrm>
            <a:prstGeom prst="rect">
              <a:avLst/>
            </a:prstGeom>
          </p:spPr>
        </p:pic>
        <p:sp>
          <p:nvSpPr>
            <p:cNvPr id="36" name="TextBox 35">
              <a:extLst>
                <a:ext uri="{FF2B5EF4-FFF2-40B4-BE49-F238E27FC236}">
                  <a16:creationId xmlns:a16="http://schemas.microsoft.com/office/drawing/2014/main" id="{37128BEF-07EE-4FEE-9225-7F18ADBAC7D5}"/>
                </a:ext>
              </a:extLst>
            </p:cNvPr>
            <p:cNvSpPr txBox="1"/>
            <p:nvPr/>
          </p:nvSpPr>
          <p:spPr>
            <a:xfrm>
              <a:off x="3401290" y="5635627"/>
              <a:ext cx="2962350"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Hồ Nguyên Trừng</a:t>
              </a:r>
            </a:p>
          </p:txBody>
        </p:sp>
      </p:grpSp>
      <p:grpSp>
        <p:nvGrpSpPr>
          <p:cNvPr id="41" name="Group 40">
            <a:extLst>
              <a:ext uri="{FF2B5EF4-FFF2-40B4-BE49-F238E27FC236}">
                <a16:creationId xmlns:a16="http://schemas.microsoft.com/office/drawing/2014/main" id="{330854B2-F80C-4FF7-88D5-341CFE138CE3}"/>
              </a:ext>
            </a:extLst>
          </p:cNvPr>
          <p:cNvGrpSpPr/>
          <p:nvPr/>
        </p:nvGrpSpPr>
        <p:grpSpPr>
          <a:xfrm>
            <a:off x="7144988" y="5089690"/>
            <a:ext cx="4589812" cy="1548524"/>
            <a:chOff x="7144988" y="5089690"/>
            <a:chExt cx="4589812" cy="1548524"/>
          </a:xfrm>
        </p:grpSpPr>
        <p:sp>
          <p:nvSpPr>
            <p:cNvPr id="27" name="Rectangle: Rounded Corners 26">
              <a:extLst>
                <a:ext uri="{FF2B5EF4-FFF2-40B4-BE49-F238E27FC236}">
                  <a16:creationId xmlns:a16="http://schemas.microsoft.com/office/drawing/2014/main" id="{BD814C31-9D0A-41B1-ADED-E8FF4ABD4B00}"/>
                </a:ext>
              </a:extLst>
            </p:cNvPr>
            <p:cNvSpPr/>
            <p:nvPr/>
          </p:nvSpPr>
          <p:spPr>
            <a:xfrm>
              <a:off x="73914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1" name="Picture 20">
              <a:extLst>
                <a:ext uri="{FF2B5EF4-FFF2-40B4-BE49-F238E27FC236}">
                  <a16:creationId xmlns:a16="http://schemas.microsoft.com/office/drawing/2014/main" id="{A8B0FE3D-55AC-44FB-900D-361A2433CCD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144988" y="5089690"/>
              <a:ext cx="951590" cy="1548524"/>
            </a:xfrm>
            <a:prstGeom prst="rect">
              <a:avLst/>
            </a:prstGeom>
          </p:spPr>
        </p:pic>
        <p:sp>
          <p:nvSpPr>
            <p:cNvPr id="37" name="TextBox 36">
              <a:extLst>
                <a:ext uri="{FF2B5EF4-FFF2-40B4-BE49-F238E27FC236}">
                  <a16:creationId xmlns:a16="http://schemas.microsoft.com/office/drawing/2014/main" id="{DA81D0B3-76A8-47AE-B788-8A81D806EC61}"/>
                </a:ext>
              </a:extLst>
            </p:cNvPr>
            <p:cNvSpPr txBox="1"/>
            <p:nvPr/>
          </p:nvSpPr>
          <p:spPr>
            <a:xfrm>
              <a:off x="8362259" y="5635627"/>
              <a:ext cx="2656176"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Trần Quốc Toản</a:t>
              </a:r>
            </a:p>
          </p:txBody>
        </p:sp>
      </p:grpSp>
    </p:spTree>
    <p:extLst>
      <p:ext uri="{BB962C8B-B14F-4D97-AF65-F5344CB8AC3E}">
        <p14:creationId xmlns:p14="http://schemas.microsoft.com/office/powerpoint/2010/main" val="295548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8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20000">
                                            <p:cTn display="0" masterRel="sameClick">
                                              <p:stCondLst>
                                                <p:cond evt="begin" delay="0">
                                                  <p:tn val="5"/>
                                                </p:cond>
                                              </p:stCondLst>
                                              <p:endCondLst>
                                                <p:cond evt="onStopAudio" delay="0">
                                                  <p:tgtEl>
                                                    <p:sldTgt/>
                                                  </p:tgtEl>
                                                </p:cond>
                                              </p:endCondLst>
                                            </p:cTn>
                                            <p:tgtEl>
                                              <p:sndTgt r:embed="rId4" name="DiaBayDen.wav"/>
                                            </p:tgtEl>
                                          </p:cMediaNode>
                                        </p:audio>
                                      </p:subTnLst>
                                    </p:cTn>
                                  </p:par>
                                </p:childTnLst>
                              </p:cTn>
                            </p:par>
                            <p:par>
                              <p:cTn id="9" fill="hold">
                                <p:stCondLst>
                                  <p:cond delay="1000"/>
                                </p:stCondLst>
                                <p:childTnLst>
                                  <p:par>
                                    <p:cTn id="10" presetID="2" presetClass="entr" presetSubtype="1" fill="hold" nodeType="afterEffect" p14:presetBounceEnd="65000">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14:bounceEnd="65000">
                                          <p:cBhvr additive="base">
                                            <p:cTn id="12" dur="1000" fill="hold"/>
                                            <p:tgtEl>
                                              <p:spTgt spid="42"/>
                                            </p:tgtEl>
                                            <p:attrNameLst>
                                              <p:attrName>ppt_x</p:attrName>
                                            </p:attrNameLst>
                                          </p:cBhvr>
                                          <p:tavLst>
                                            <p:tav tm="0">
                                              <p:val>
                                                <p:strVal val="#ppt_x"/>
                                              </p:val>
                                            </p:tav>
                                            <p:tav tm="100000">
                                              <p:val>
                                                <p:strVal val="#ppt_x"/>
                                              </p:val>
                                            </p:tav>
                                          </p:tavLst>
                                        </p:anim>
                                        <p:anim calcmode="lin" valueType="num" p14:bounceEnd="65000">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65000">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65000">
                                          <p:cBhvr additive="base">
                                            <p:cTn id="17" dur="1000" fill="hold"/>
                                            <p:tgtEl>
                                              <p:spTgt spid="38"/>
                                            </p:tgtEl>
                                            <p:attrNameLst>
                                              <p:attrName>ppt_x</p:attrName>
                                            </p:attrNameLst>
                                          </p:cBhvr>
                                          <p:tavLst>
                                            <p:tav tm="0">
                                              <p:val>
                                                <p:strVal val="#ppt_x"/>
                                              </p:val>
                                            </p:tav>
                                            <p:tav tm="100000">
                                              <p:val>
                                                <p:strVal val="#ppt_x"/>
                                              </p:val>
                                            </p:tav>
                                          </p:tavLst>
                                        </p:anim>
                                        <p:anim calcmode="lin" valueType="num" p14:bounceEnd="65000">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5000">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14:bounceEnd="65000">
                                          <p:cBhvr additive="base">
                                            <p:cTn id="21" dur="1000" fill="hold"/>
                                            <p:tgtEl>
                                              <p:spTgt spid="39"/>
                                            </p:tgtEl>
                                            <p:attrNameLst>
                                              <p:attrName>ppt_x</p:attrName>
                                            </p:attrNameLst>
                                          </p:cBhvr>
                                          <p:tavLst>
                                            <p:tav tm="0">
                                              <p:val>
                                                <p:strVal val="#ppt_x"/>
                                              </p:val>
                                            </p:tav>
                                            <p:tav tm="100000">
                                              <p:val>
                                                <p:strVal val="#ppt_x"/>
                                              </p:val>
                                            </p:tav>
                                          </p:tavLst>
                                        </p:anim>
                                        <p:anim calcmode="lin" valueType="num" p14:bounceEnd="65000">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5000">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14:bounceEnd="65000">
                                          <p:cBhvr additive="base">
                                            <p:cTn id="25" dur="1000" fill="hold"/>
                                            <p:tgtEl>
                                              <p:spTgt spid="40"/>
                                            </p:tgtEl>
                                            <p:attrNameLst>
                                              <p:attrName>ppt_x</p:attrName>
                                            </p:attrNameLst>
                                          </p:cBhvr>
                                          <p:tavLst>
                                            <p:tav tm="0">
                                              <p:val>
                                                <p:strVal val="#ppt_x"/>
                                              </p:val>
                                            </p:tav>
                                            <p:tav tm="100000">
                                              <p:val>
                                                <p:strVal val="#ppt_x"/>
                                              </p:val>
                                            </p:tav>
                                          </p:tavLst>
                                        </p:anim>
                                        <p:anim calcmode="lin" valueType="num" p14:bounceEnd="65000">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5000">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14:bounceEnd="65000">
                                          <p:cBhvr additive="base">
                                            <p:cTn id="29" dur="1000" fill="hold"/>
                                            <p:tgtEl>
                                              <p:spTgt spid="41"/>
                                            </p:tgtEl>
                                            <p:attrNameLst>
                                              <p:attrName>ppt_x</p:attrName>
                                            </p:attrNameLst>
                                          </p:cBhvr>
                                          <p:tavLst>
                                            <p:tav tm="0">
                                              <p:val>
                                                <p:strVal val="#ppt_x"/>
                                              </p:val>
                                            </p:tav>
                                            <p:tav tm="100000">
                                              <p:val>
                                                <p:strVal val="#ppt_x"/>
                                              </p:val>
                                            </p:tav>
                                          </p:tavLst>
                                        </p:anim>
                                        <p:anim calcmode="lin" valueType="num" p14:bounceEnd="65000">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8000">
                                            <p:cTn display="0" masterRel="sameClick">
                                              <p:stCondLst>
                                                <p:cond evt="begin" delay="0">
                                                  <p:tn val="45"/>
                                                </p:cond>
                                              </p:stCondLst>
                                              <p:endCondLst>
                                                <p:cond evt="onStopAudio" delay="0">
                                                  <p:tgtEl>
                                                    <p:sldTgt/>
                                                  </p:tgtEl>
                                                </p:cond>
                                              </p:endCondLst>
                                            </p:cTn>
                                            <p:tgtEl>
                                              <p:sndTgt r:embed="rId5"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6"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0"/>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0"/>
                                            </p:tgtEl>
                                          </p:cBhvr>
                                        </p:animEffect>
                                        <p:animScale>
                                          <p:cBhvr>
                                            <p:cTn id="61" dur="250" autoRev="1" fill="hold"/>
                                            <p:tgtEl>
                                              <p:spTgt spid="40"/>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7"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1"/>
                                            </p:tgtEl>
                                          </p:cBhvr>
                                        </p:animEffect>
                                        <p:set>
                                          <p:cBhvr>
                                            <p:cTn id="83" dur="1" fill="hold">
                                              <p:stCondLst>
                                                <p:cond delay="499"/>
                                              </p:stCondLst>
                                            </p:cTn>
                                            <p:tgtEl>
                                              <p:spTgt spid="41"/>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8"/>
                                            </p:tgtEl>
                                          </p:cBhvr>
                                        </p:animEffect>
                                        <p:set>
                                          <p:cBhvr>
                                            <p:cTn id="86" dur="1" fill="hold">
                                              <p:stCondLst>
                                                <p:cond delay="499"/>
                                              </p:stCondLst>
                                            </p:cTn>
                                            <p:tgtEl>
                                              <p:spTgt spid="3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20000">
                                            <p:cTn display="0" masterRel="sameClick">
                                              <p:stCondLst>
                                                <p:cond evt="begin" delay="0">
                                                  <p:tn val="5"/>
                                                </p:cond>
                                              </p:stCondLst>
                                              <p:endCondLst>
                                                <p:cond evt="onStopAudio" delay="0">
                                                  <p:tgtEl>
                                                    <p:sldTgt/>
                                                  </p:tgtEl>
                                                </p:cond>
                                              </p:endCondLst>
                                            </p:cTn>
                                            <p:tgtEl>
                                              <p:sndTgt r:embed="rId20" name="DiaBayDen.wav"/>
                                            </p:tgtEl>
                                          </p:cMediaNode>
                                        </p:audio>
                                      </p:sub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00" fill="hold"/>
                                            <p:tgtEl>
                                              <p:spTgt spid="42"/>
                                            </p:tgtEl>
                                            <p:attrNameLst>
                                              <p:attrName>ppt_x</p:attrName>
                                            </p:attrNameLst>
                                          </p:cBhvr>
                                          <p:tavLst>
                                            <p:tav tm="0">
                                              <p:val>
                                                <p:strVal val="#ppt_x"/>
                                              </p:val>
                                            </p:tav>
                                            <p:tav tm="100000">
                                              <p:val>
                                                <p:strVal val="#ppt_x"/>
                                              </p:val>
                                            </p:tav>
                                          </p:tavLst>
                                        </p:anim>
                                        <p:anim calcmode="lin" valueType="num">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ppt_x"/>
                                              </p:val>
                                            </p:tav>
                                            <p:tav tm="100000">
                                              <p:val>
                                                <p:strVal val="#ppt_x"/>
                                              </p:val>
                                            </p:tav>
                                          </p:tavLst>
                                        </p:anim>
                                        <p:anim calcmode="lin" valueType="num">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ppt_x"/>
                                              </p:val>
                                            </p:tav>
                                            <p:tav tm="100000">
                                              <p:val>
                                                <p:strVal val="#ppt_x"/>
                                              </p:val>
                                            </p:tav>
                                          </p:tavLst>
                                        </p:anim>
                                        <p:anim calcmode="lin" valueType="num">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ppt_x"/>
                                              </p:val>
                                            </p:tav>
                                            <p:tav tm="100000">
                                              <p:val>
                                                <p:strVal val="#ppt_x"/>
                                              </p:val>
                                            </p:tav>
                                          </p:tavLst>
                                        </p:anim>
                                        <p:anim calcmode="lin" valueType="num">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8000">
                                            <p:cTn display="0" masterRel="sameClick">
                                              <p:stCondLst>
                                                <p:cond evt="begin" delay="0">
                                                  <p:tn val="45"/>
                                                </p:cond>
                                              </p:stCondLst>
                                              <p:endCondLst>
                                                <p:cond evt="onStopAudio" delay="0">
                                                  <p:tgtEl>
                                                    <p:sldTgt/>
                                                  </p:tgtEl>
                                                </p:cond>
                                              </p:endCondLst>
                                            </p:cTn>
                                            <p:tgtEl>
                                              <p:sndTgt r:embed="rId21"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22"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0"/>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0"/>
                                            </p:tgtEl>
                                          </p:cBhvr>
                                        </p:animEffect>
                                        <p:animScale>
                                          <p:cBhvr>
                                            <p:cTn id="61" dur="250" autoRev="1" fill="hold"/>
                                            <p:tgtEl>
                                              <p:spTgt spid="40"/>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23"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1"/>
                                            </p:tgtEl>
                                          </p:cBhvr>
                                        </p:animEffect>
                                        <p:set>
                                          <p:cBhvr>
                                            <p:cTn id="83" dur="1" fill="hold">
                                              <p:stCondLst>
                                                <p:cond delay="499"/>
                                              </p:stCondLst>
                                            </p:cTn>
                                            <p:tgtEl>
                                              <p:spTgt spid="41"/>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8"/>
                                            </p:tgtEl>
                                          </p:cBhvr>
                                        </p:animEffect>
                                        <p:set>
                                          <p:cBhvr>
                                            <p:cTn id="86" dur="1" fill="hold">
                                              <p:stCondLst>
                                                <p:cond delay="499"/>
                                              </p:stCondLst>
                                            </p:cTn>
                                            <p:tgtEl>
                                              <p:spTgt spid="3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C40F7-6636-4B05-A249-C5AA12FDAEE6}"/>
              </a:ext>
            </a:extLst>
          </p:cNvPr>
          <p:cNvPicPr>
            <a:picLocks noChangeAspect="1"/>
          </p:cNvPicPr>
          <p:nvPr/>
        </p:nvPicPr>
        <p:blipFill>
          <a:blip r:embed="rId8"/>
          <a:stretch>
            <a:fillRect/>
          </a:stretch>
        </p:blipFill>
        <p:spPr>
          <a:xfrm>
            <a:off x="0" y="0"/>
            <a:ext cx="12192000" cy="6857999"/>
          </a:xfrm>
          <a:prstGeom prst="rect">
            <a:avLst/>
          </a:prstGeom>
        </p:spPr>
      </p:pic>
      <p:grpSp>
        <p:nvGrpSpPr>
          <p:cNvPr id="42" name="Group 41">
            <a:extLst>
              <a:ext uri="{FF2B5EF4-FFF2-40B4-BE49-F238E27FC236}">
                <a16:creationId xmlns:a16="http://schemas.microsoft.com/office/drawing/2014/main" id="{9905CDB2-EEB7-49B9-ADB2-66FCF558DF54}"/>
              </a:ext>
            </a:extLst>
          </p:cNvPr>
          <p:cNvGrpSpPr/>
          <p:nvPr/>
        </p:nvGrpSpPr>
        <p:grpSpPr>
          <a:xfrm>
            <a:off x="2434106" y="246185"/>
            <a:ext cx="9486901" cy="3182815"/>
            <a:chOff x="2434106" y="246185"/>
            <a:chExt cx="9486901" cy="3182815"/>
          </a:xfrm>
        </p:grpSpPr>
        <p:pic>
          <p:nvPicPr>
            <p:cNvPr id="10" name="Picture 9">
              <a:extLst>
                <a:ext uri="{FF2B5EF4-FFF2-40B4-BE49-F238E27FC236}">
                  <a16:creationId xmlns:a16="http://schemas.microsoft.com/office/drawing/2014/main" id="{BFDC2BDB-258C-4F4A-86ED-C0A6EFC4F65F}"/>
                </a:ext>
              </a:extLst>
            </p:cNvPr>
            <p:cNvPicPr>
              <a:picLocks noChangeAspect="1"/>
            </p:cNvPicPr>
            <p:nvPr/>
          </p:nvPicPr>
          <p:blipFill>
            <a:blip r:embed="rId9"/>
            <a:stretch>
              <a:fillRect/>
            </a:stretch>
          </p:blipFill>
          <p:spPr>
            <a:xfrm>
              <a:off x="2434106" y="246185"/>
              <a:ext cx="9486901" cy="3182815"/>
            </a:xfrm>
            <a:prstGeom prst="rect">
              <a:avLst/>
            </a:prstGeom>
          </p:spPr>
        </p:pic>
        <p:sp>
          <p:nvSpPr>
            <p:cNvPr id="33" name="TextBox 32">
              <a:extLst>
                <a:ext uri="{FF2B5EF4-FFF2-40B4-BE49-F238E27FC236}">
                  <a16:creationId xmlns:a16="http://schemas.microsoft.com/office/drawing/2014/main" id="{74025C03-BBC1-4E41-924B-1D89C7CB42D3}"/>
                </a:ext>
              </a:extLst>
            </p:cNvPr>
            <p:cNvSpPr txBox="1"/>
            <p:nvPr/>
          </p:nvSpPr>
          <p:spPr>
            <a:xfrm>
              <a:off x="2674878" y="1458461"/>
              <a:ext cx="9029103" cy="1311578"/>
            </a:xfrm>
            <a:prstGeom prst="rect">
              <a:avLst/>
            </a:prstGeom>
            <a:noFill/>
          </p:spPr>
          <p:txBody>
            <a:bodyPr wrap="square" lIns="0" tIns="0" rIns="0" bIns="0" rtlCol="0">
              <a:spAutoFit/>
            </a:bodyPr>
            <a:lstStyle/>
            <a:p>
              <a:pPr algn="ctr">
                <a:lnSpc>
                  <a:spcPct val="121000"/>
                </a:lnSpc>
              </a:pPr>
              <a:r>
                <a:rPr lang="en-US" sz="3600" b="1">
                  <a:solidFill>
                    <a:schemeClr val="accent6"/>
                  </a:solidFill>
                  <a:latin typeface="Nunito" panose="00000500000000000000" pitchFamily="2" charset="0"/>
                </a:rPr>
                <a:t>UNESCO công nhận Hồ Chí Minh là Danh nhân văn hóa thế giới vào năm nào?</a:t>
              </a:r>
            </a:p>
          </p:txBody>
        </p:sp>
      </p:grpSp>
      <p:pic>
        <p:nvPicPr>
          <p:cNvPr id="6" name="Picture 5">
            <a:extLst>
              <a:ext uri="{FF2B5EF4-FFF2-40B4-BE49-F238E27FC236}">
                <a16:creationId xmlns:a16="http://schemas.microsoft.com/office/drawing/2014/main" id="{6CDE6C19-37AA-4D55-B203-0CA4C11C25D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0047" y="633073"/>
            <a:ext cx="1828800" cy="1423763"/>
          </a:xfrm>
          <a:prstGeom prst="rect">
            <a:avLst/>
          </a:prstGeom>
        </p:spPr>
      </p:pic>
      <p:pic>
        <p:nvPicPr>
          <p:cNvPr id="7" name="Picture 6">
            <a:extLst>
              <a:ext uri="{FF2B5EF4-FFF2-40B4-BE49-F238E27FC236}">
                <a16:creationId xmlns:a16="http://schemas.microsoft.com/office/drawing/2014/main" id="{A9E21BF8-DFDC-47FA-9179-0DA83D210266}"/>
              </a:ext>
            </a:extLst>
          </p:cNvPr>
          <p:cNvPicPr>
            <a:picLocks noChangeAspect="1"/>
          </p:cNvPicPr>
          <p:nvPr/>
        </p:nvPicPr>
        <p:blipFill>
          <a:blip r:embed="rId11">
            <a:alphaModFix amt="67000"/>
            <a:extLst>
              <a:ext uri="{28A0092B-C50C-407E-A947-70E740481C1C}">
                <a14:useLocalDpi xmlns:a14="http://schemas.microsoft.com/office/drawing/2010/main" val="0"/>
              </a:ext>
            </a:extLst>
          </a:blip>
          <a:srcRect/>
          <a:stretch/>
        </p:blipFill>
        <p:spPr>
          <a:xfrm>
            <a:off x="506205" y="1832330"/>
            <a:ext cx="1619694" cy="4454159"/>
          </a:xfrm>
          <a:prstGeom prst="rect">
            <a:avLst/>
          </a:prstGeom>
        </p:spPr>
      </p:pic>
      <p:pic>
        <p:nvPicPr>
          <p:cNvPr id="9" name="Picture 8">
            <a:extLst>
              <a:ext uri="{FF2B5EF4-FFF2-40B4-BE49-F238E27FC236}">
                <a16:creationId xmlns:a16="http://schemas.microsoft.com/office/drawing/2014/main" id="{30BF07C3-4F38-4220-AD03-4C6C0ECBDC76}"/>
              </a:ext>
            </a:extLst>
          </p:cNvPr>
          <p:cNvPicPr>
            <a:picLocks noChangeAspect="1"/>
          </p:cNvPicPr>
          <p:nvPr/>
        </p:nvPicPr>
        <p:blipFill>
          <a:blip r:embed="rId12"/>
          <a:stretch>
            <a:fillRect/>
          </a:stretch>
        </p:blipFill>
        <p:spPr>
          <a:xfrm>
            <a:off x="534674" y="4696912"/>
            <a:ext cx="1480559" cy="1524000"/>
          </a:xfrm>
          <a:prstGeom prst="rect">
            <a:avLst/>
          </a:prstGeom>
        </p:spPr>
      </p:pic>
      <p:pic>
        <p:nvPicPr>
          <p:cNvPr id="24" name="Picture 23">
            <a:extLst>
              <a:ext uri="{FF2B5EF4-FFF2-40B4-BE49-F238E27FC236}">
                <a16:creationId xmlns:a16="http://schemas.microsoft.com/office/drawing/2014/main" id="{F9C79009-6437-4B91-9359-59C56302401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7393" y="4786086"/>
            <a:ext cx="1354108" cy="1495472"/>
          </a:xfrm>
          <a:prstGeom prst="rect">
            <a:avLst/>
          </a:prstGeom>
        </p:spPr>
      </p:pic>
      <p:pic>
        <p:nvPicPr>
          <p:cNvPr id="13" name="Picture 12">
            <a:extLst>
              <a:ext uri="{FF2B5EF4-FFF2-40B4-BE49-F238E27FC236}">
                <a16:creationId xmlns:a16="http://schemas.microsoft.com/office/drawing/2014/main" id="{10273A81-4537-406E-B3CE-A31805A589E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7580" y="4669357"/>
            <a:ext cx="1353734" cy="1622746"/>
          </a:xfrm>
          <a:prstGeom prst="rect">
            <a:avLst/>
          </a:prstGeom>
        </p:spPr>
      </p:pic>
      <p:pic>
        <p:nvPicPr>
          <p:cNvPr id="26" name="59c3c5f047238">
            <a:hlinkClick r:id="" action="ppaction://media"/>
            <a:extLst>
              <a:ext uri="{FF2B5EF4-FFF2-40B4-BE49-F238E27FC236}">
                <a16:creationId xmlns:a16="http://schemas.microsoft.com/office/drawing/2014/main" id="{B0D31032-F0AD-4067-9A69-879234BD82E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306516" y="1358810"/>
            <a:ext cx="487363" cy="487363"/>
          </a:xfrm>
          <a:prstGeom prst="rect">
            <a:avLst/>
          </a:prstGeom>
        </p:spPr>
      </p:pic>
      <p:grpSp>
        <p:nvGrpSpPr>
          <p:cNvPr id="38" name="Group 37">
            <a:extLst>
              <a:ext uri="{FF2B5EF4-FFF2-40B4-BE49-F238E27FC236}">
                <a16:creationId xmlns:a16="http://schemas.microsoft.com/office/drawing/2014/main" id="{E66CE2CC-C6FC-4C02-8800-255EB55AE7A1}"/>
              </a:ext>
            </a:extLst>
          </p:cNvPr>
          <p:cNvGrpSpPr/>
          <p:nvPr/>
        </p:nvGrpSpPr>
        <p:grpSpPr>
          <a:xfrm>
            <a:off x="2256516" y="3429000"/>
            <a:ext cx="4677684" cy="1549923"/>
            <a:chOff x="2256516" y="3433557"/>
            <a:chExt cx="4677684" cy="1549923"/>
          </a:xfrm>
        </p:grpSpPr>
        <p:sp>
          <p:nvSpPr>
            <p:cNvPr id="2" name="Rectangle: Rounded Corners 1">
              <a:extLst>
                <a:ext uri="{FF2B5EF4-FFF2-40B4-BE49-F238E27FC236}">
                  <a16:creationId xmlns:a16="http://schemas.microsoft.com/office/drawing/2014/main" id="{65A52592-0BB8-4E56-8777-98E51EF60298}"/>
                </a:ext>
              </a:extLst>
            </p:cNvPr>
            <p:cNvSpPr/>
            <p:nvPr/>
          </p:nvSpPr>
          <p:spPr>
            <a:xfrm>
              <a:off x="2590800" y="364236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8" name="Picture 7">
              <a:extLst>
                <a:ext uri="{FF2B5EF4-FFF2-40B4-BE49-F238E27FC236}">
                  <a16:creationId xmlns:a16="http://schemas.microsoft.com/office/drawing/2014/main" id="{EE24F6AB-4202-4A41-B1CC-10AFAD07406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256516" y="3433557"/>
              <a:ext cx="1154488" cy="1549923"/>
            </a:xfrm>
            <a:prstGeom prst="rect">
              <a:avLst/>
            </a:prstGeom>
          </p:spPr>
        </p:pic>
        <p:sp>
          <p:nvSpPr>
            <p:cNvPr id="34" name="TextBox 33">
              <a:extLst>
                <a:ext uri="{FF2B5EF4-FFF2-40B4-BE49-F238E27FC236}">
                  <a16:creationId xmlns:a16="http://schemas.microsoft.com/office/drawing/2014/main" id="{7974302B-8BF6-442B-A767-DCF07F5816C6}"/>
                </a:ext>
              </a:extLst>
            </p:cNvPr>
            <p:cNvSpPr txBox="1"/>
            <p:nvPr/>
          </p:nvSpPr>
          <p:spPr>
            <a:xfrm>
              <a:off x="4452860" y="3989903"/>
              <a:ext cx="859211"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1985</a:t>
              </a:r>
            </a:p>
          </p:txBody>
        </p:sp>
      </p:grpSp>
      <p:grpSp>
        <p:nvGrpSpPr>
          <p:cNvPr id="39" name="Group 38">
            <a:extLst>
              <a:ext uri="{FF2B5EF4-FFF2-40B4-BE49-F238E27FC236}">
                <a16:creationId xmlns:a16="http://schemas.microsoft.com/office/drawing/2014/main" id="{86401136-2892-4E74-8408-0ECBBDBDCC02}"/>
              </a:ext>
            </a:extLst>
          </p:cNvPr>
          <p:cNvGrpSpPr/>
          <p:nvPr/>
        </p:nvGrpSpPr>
        <p:grpSpPr>
          <a:xfrm>
            <a:off x="7167386" y="3353692"/>
            <a:ext cx="4567414" cy="1678288"/>
            <a:chOff x="7167386" y="3353692"/>
            <a:chExt cx="4567414" cy="1678288"/>
          </a:xfrm>
        </p:grpSpPr>
        <p:sp>
          <p:nvSpPr>
            <p:cNvPr id="28" name="Rectangle: Rounded Corners 27">
              <a:extLst>
                <a:ext uri="{FF2B5EF4-FFF2-40B4-BE49-F238E27FC236}">
                  <a16:creationId xmlns:a16="http://schemas.microsoft.com/office/drawing/2014/main" id="{ADED7621-90B0-4A1A-9CEE-2AF593FBD5ED}"/>
                </a:ext>
              </a:extLst>
            </p:cNvPr>
            <p:cNvSpPr/>
            <p:nvPr/>
          </p:nvSpPr>
          <p:spPr>
            <a:xfrm>
              <a:off x="7391400" y="367284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19" name="Picture 18">
              <a:extLst>
                <a:ext uri="{FF2B5EF4-FFF2-40B4-BE49-F238E27FC236}">
                  <a16:creationId xmlns:a16="http://schemas.microsoft.com/office/drawing/2014/main" id="{29C561F4-337C-4F74-B8C1-E9E1657F01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67386" y="3353692"/>
              <a:ext cx="987997" cy="1678288"/>
            </a:xfrm>
            <a:prstGeom prst="rect">
              <a:avLst/>
            </a:prstGeom>
          </p:spPr>
        </p:pic>
        <p:sp>
          <p:nvSpPr>
            <p:cNvPr id="35" name="TextBox 34">
              <a:extLst>
                <a:ext uri="{FF2B5EF4-FFF2-40B4-BE49-F238E27FC236}">
                  <a16:creationId xmlns:a16="http://schemas.microsoft.com/office/drawing/2014/main" id="{30405B9B-8989-4F0C-8CCF-4509B3A6EECA}"/>
                </a:ext>
              </a:extLst>
            </p:cNvPr>
            <p:cNvSpPr txBox="1"/>
            <p:nvPr/>
          </p:nvSpPr>
          <p:spPr>
            <a:xfrm>
              <a:off x="9260744" y="3989903"/>
              <a:ext cx="859211"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1986</a:t>
              </a:r>
            </a:p>
          </p:txBody>
        </p:sp>
      </p:grpSp>
      <p:grpSp>
        <p:nvGrpSpPr>
          <p:cNvPr id="40" name="Group 39">
            <a:extLst>
              <a:ext uri="{FF2B5EF4-FFF2-40B4-BE49-F238E27FC236}">
                <a16:creationId xmlns:a16="http://schemas.microsoft.com/office/drawing/2014/main" id="{FC13E8F7-E341-4A4A-8467-9009F4679AEA}"/>
              </a:ext>
            </a:extLst>
          </p:cNvPr>
          <p:cNvGrpSpPr/>
          <p:nvPr/>
        </p:nvGrpSpPr>
        <p:grpSpPr>
          <a:xfrm>
            <a:off x="2228026" y="5129048"/>
            <a:ext cx="4706174" cy="1549923"/>
            <a:chOff x="2228026" y="5129048"/>
            <a:chExt cx="4706174" cy="1549923"/>
          </a:xfrm>
        </p:grpSpPr>
        <p:sp>
          <p:nvSpPr>
            <p:cNvPr id="25" name="Rectangle: Rounded Corners 24">
              <a:extLst>
                <a:ext uri="{FF2B5EF4-FFF2-40B4-BE49-F238E27FC236}">
                  <a16:creationId xmlns:a16="http://schemas.microsoft.com/office/drawing/2014/main" id="{F1D00E1D-A2B2-4255-A5D2-8BDE9DF92CF0}"/>
                </a:ext>
              </a:extLst>
            </p:cNvPr>
            <p:cNvSpPr/>
            <p:nvPr/>
          </p:nvSpPr>
          <p:spPr>
            <a:xfrm>
              <a:off x="25908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0" name="Picture 19">
              <a:extLst>
                <a:ext uri="{FF2B5EF4-FFF2-40B4-BE49-F238E27FC236}">
                  <a16:creationId xmlns:a16="http://schemas.microsoft.com/office/drawing/2014/main" id="{62E08832-3DCC-49A4-AC1D-099A79C0EF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28026" y="5129048"/>
              <a:ext cx="929351" cy="1549923"/>
            </a:xfrm>
            <a:prstGeom prst="rect">
              <a:avLst/>
            </a:prstGeom>
          </p:spPr>
        </p:pic>
        <p:sp>
          <p:nvSpPr>
            <p:cNvPr id="36" name="TextBox 35">
              <a:extLst>
                <a:ext uri="{FF2B5EF4-FFF2-40B4-BE49-F238E27FC236}">
                  <a16:creationId xmlns:a16="http://schemas.microsoft.com/office/drawing/2014/main" id="{37128BEF-07EE-4FEE-9225-7F18ADBAC7D5}"/>
                </a:ext>
              </a:extLst>
            </p:cNvPr>
            <p:cNvSpPr txBox="1"/>
            <p:nvPr/>
          </p:nvSpPr>
          <p:spPr>
            <a:xfrm>
              <a:off x="4452859" y="5635627"/>
              <a:ext cx="859211"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1987</a:t>
              </a:r>
            </a:p>
          </p:txBody>
        </p:sp>
      </p:grpSp>
      <p:grpSp>
        <p:nvGrpSpPr>
          <p:cNvPr id="41" name="Group 40">
            <a:extLst>
              <a:ext uri="{FF2B5EF4-FFF2-40B4-BE49-F238E27FC236}">
                <a16:creationId xmlns:a16="http://schemas.microsoft.com/office/drawing/2014/main" id="{330854B2-F80C-4FF7-88D5-341CFE138CE3}"/>
              </a:ext>
            </a:extLst>
          </p:cNvPr>
          <p:cNvGrpSpPr/>
          <p:nvPr/>
        </p:nvGrpSpPr>
        <p:grpSpPr>
          <a:xfrm>
            <a:off x="7144988" y="5089690"/>
            <a:ext cx="4589812" cy="1548524"/>
            <a:chOff x="7144988" y="5089690"/>
            <a:chExt cx="4589812" cy="1548524"/>
          </a:xfrm>
        </p:grpSpPr>
        <p:sp>
          <p:nvSpPr>
            <p:cNvPr id="27" name="Rectangle: Rounded Corners 26">
              <a:extLst>
                <a:ext uri="{FF2B5EF4-FFF2-40B4-BE49-F238E27FC236}">
                  <a16:creationId xmlns:a16="http://schemas.microsoft.com/office/drawing/2014/main" id="{BD814C31-9D0A-41B1-ADED-E8FF4ABD4B00}"/>
                </a:ext>
              </a:extLst>
            </p:cNvPr>
            <p:cNvSpPr/>
            <p:nvPr/>
          </p:nvSpPr>
          <p:spPr>
            <a:xfrm>
              <a:off x="73914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1" name="Picture 20">
              <a:extLst>
                <a:ext uri="{FF2B5EF4-FFF2-40B4-BE49-F238E27FC236}">
                  <a16:creationId xmlns:a16="http://schemas.microsoft.com/office/drawing/2014/main" id="{A8B0FE3D-55AC-44FB-900D-361A2433CCD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144988" y="5089690"/>
              <a:ext cx="951590" cy="1548524"/>
            </a:xfrm>
            <a:prstGeom prst="rect">
              <a:avLst/>
            </a:prstGeom>
          </p:spPr>
        </p:pic>
        <p:sp>
          <p:nvSpPr>
            <p:cNvPr id="37" name="TextBox 36">
              <a:extLst>
                <a:ext uri="{FF2B5EF4-FFF2-40B4-BE49-F238E27FC236}">
                  <a16:creationId xmlns:a16="http://schemas.microsoft.com/office/drawing/2014/main" id="{DA81D0B3-76A8-47AE-B788-8A81D806EC61}"/>
                </a:ext>
              </a:extLst>
            </p:cNvPr>
            <p:cNvSpPr txBox="1"/>
            <p:nvPr/>
          </p:nvSpPr>
          <p:spPr>
            <a:xfrm>
              <a:off x="9260740" y="5635627"/>
              <a:ext cx="859211"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1988</a:t>
              </a:r>
            </a:p>
          </p:txBody>
        </p:sp>
      </p:grpSp>
    </p:spTree>
    <p:extLst>
      <p:ext uri="{BB962C8B-B14F-4D97-AF65-F5344CB8AC3E}">
        <p14:creationId xmlns:p14="http://schemas.microsoft.com/office/powerpoint/2010/main" val="200932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8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20000">
                                            <p:cTn display="0" masterRel="sameClick">
                                              <p:stCondLst>
                                                <p:cond evt="begin" delay="0">
                                                  <p:tn val="5"/>
                                                </p:cond>
                                              </p:stCondLst>
                                              <p:endCondLst>
                                                <p:cond evt="onStopAudio" delay="0">
                                                  <p:tgtEl>
                                                    <p:sldTgt/>
                                                  </p:tgtEl>
                                                </p:cond>
                                              </p:endCondLst>
                                            </p:cTn>
                                            <p:tgtEl>
                                              <p:sndTgt r:embed="rId4" name="DiaBayDen.wav"/>
                                            </p:tgtEl>
                                          </p:cMediaNode>
                                        </p:audio>
                                      </p:subTnLst>
                                    </p:cTn>
                                  </p:par>
                                </p:childTnLst>
                              </p:cTn>
                            </p:par>
                            <p:par>
                              <p:cTn id="9" fill="hold">
                                <p:stCondLst>
                                  <p:cond delay="1000"/>
                                </p:stCondLst>
                                <p:childTnLst>
                                  <p:par>
                                    <p:cTn id="10" presetID="2" presetClass="entr" presetSubtype="1" fill="hold" nodeType="afterEffect" p14:presetBounceEnd="65000">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14:bounceEnd="65000">
                                          <p:cBhvr additive="base">
                                            <p:cTn id="12" dur="1000" fill="hold"/>
                                            <p:tgtEl>
                                              <p:spTgt spid="42"/>
                                            </p:tgtEl>
                                            <p:attrNameLst>
                                              <p:attrName>ppt_x</p:attrName>
                                            </p:attrNameLst>
                                          </p:cBhvr>
                                          <p:tavLst>
                                            <p:tav tm="0">
                                              <p:val>
                                                <p:strVal val="#ppt_x"/>
                                              </p:val>
                                            </p:tav>
                                            <p:tav tm="100000">
                                              <p:val>
                                                <p:strVal val="#ppt_x"/>
                                              </p:val>
                                            </p:tav>
                                          </p:tavLst>
                                        </p:anim>
                                        <p:anim calcmode="lin" valueType="num" p14:bounceEnd="65000">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65000">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65000">
                                          <p:cBhvr additive="base">
                                            <p:cTn id="17" dur="1000" fill="hold"/>
                                            <p:tgtEl>
                                              <p:spTgt spid="38"/>
                                            </p:tgtEl>
                                            <p:attrNameLst>
                                              <p:attrName>ppt_x</p:attrName>
                                            </p:attrNameLst>
                                          </p:cBhvr>
                                          <p:tavLst>
                                            <p:tav tm="0">
                                              <p:val>
                                                <p:strVal val="#ppt_x"/>
                                              </p:val>
                                            </p:tav>
                                            <p:tav tm="100000">
                                              <p:val>
                                                <p:strVal val="#ppt_x"/>
                                              </p:val>
                                            </p:tav>
                                          </p:tavLst>
                                        </p:anim>
                                        <p:anim calcmode="lin" valueType="num" p14:bounceEnd="65000">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5000">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14:bounceEnd="65000">
                                          <p:cBhvr additive="base">
                                            <p:cTn id="21" dur="1000" fill="hold"/>
                                            <p:tgtEl>
                                              <p:spTgt spid="39"/>
                                            </p:tgtEl>
                                            <p:attrNameLst>
                                              <p:attrName>ppt_x</p:attrName>
                                            </p:attrNameLst>
                                          </p:cBhvr>
                                          <p:tavLst>
                                            <p:tav tm="0">
                                              <p:val>
                                                <p:strVal val="#ppt_x"/>
                                              </p:val>
                                            </p:tav>
                                            <p:tav tm="100000">
                                              <p:val>
                                                <p:strVal val="#ppt_x"/>
                                              </p:val>
                                            </p:tav>
                                          </p:tavLst>
                                        </p:anim>
                                        <p:anim calcmode="lin" valueType="num" p14:bounceEnd="65000">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5000">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14:bounceEnd="65000">
                                          <p:cBhvr additive="base">
                                            <p:cTn id="25" dur="1000" fill="hold"/>
                                            <p:tgtEl>
                                              <p:spTgt spid="40"/>
                                            </p:tgtEl>
                                            <p:attrNameLst>
                                              <p:attrName>ppt_x</p:attrName>
                                            </p:attrNameLst>
                                          </p:cBhvr>
                                          <p:tavLst>
                                            <p:tav tm="0">
                                              <p:val>
                                                <p:strVal val="#ppt_x"/>
                                              </p:val>
                                            </p:tav>
                                            <p:tav tm="100000">
                                              <p:val>
                                                <p:strVal val="#ppt_x"/>
                                              </p:val>
                                            </p:tav>
                                          </p:tavLst>
                                        </p:anim>
                                        <p:anim calcmode="lin" valueType="num" p14:bounceEnd="65000">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5000">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14:bounceEnd="65000">
                                          <p:cBhvr additive="base">
                                            <p:cTn id="29" dur="1000" fill="hold"/>
                                            <p:tgtEl>
                                              <p:spTgt spid="41"/>
                                            </p:tgtEl>
                                            <p:attrNameLst>
                                              <p:attrName>ppt_x</p:attrName>
                                            </p:attrNameLst>
                                          </p:cBhvr>
                                          <p:tavLst>
                                            <p:tav tm="0">
                                              <p:val>
                                                <p:strVal val="#ppt_x"/>
                                              </p:val>
                                            </p:tav>
                                            <p:tav tm="100000">
                                              <p:val>
                                                <p:strVal val="#ppt_x"/>
                                              </p:val>
                                            </p:tav>
                                          </p:tavLst>
                                        </p:anim>
                                        <p:anim calcmode="lin" valueType="num" p14:bounceEnd="65000">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8000">
                                            <p:cTn display="0" masterRel="sameClick">
                                              <p:stCondLst>
                                                <p:cond evt="begin" delay="0">
                                                  <p:tn val="45"/>
                                                </p:cond>
                                              </p:stCondLst>
                                              <p:endCondLst>
                                                <p:cond evt="onStopAudio" delay="0">
                                                  <p:tgtEl>
                                                    <p:sldTgt/>
                                                  </p:tgtEl>
                                                </p:cond>
                                              </p:endCondLst>
                                            </p:cTn>
                                            <p:tgtEl>
                                              <p:sndTgt r:embed="rId5"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6"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0"/>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0"/>
                                            </p:tgtEl>
                                          </p:cBhvr>
                                        </p:animEffect>
                                        <p:animScale>
                                          <p:cBhvr>
                                            <p:cTn id="61" dur="250" autoRev="1" fill="hold"/>
                                            <p:tgtEl>
                                              <p:spTgt spid="40"/>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7"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1"/>
                                            </p:tgtEl>
                                          </p:cBhvr>
                                        </p:animEffect>
                                        <p:set>
                                          <p:cBhvr>
                                            <p:cTn id="83" dur="1" fill="hold">
                                              <p:stCondLst>
                                                <p:cond delay="499"/>
                                              </p:stCondLst>
                                            </p:cTn>
                                            <p:tgtEl>
                                              <p:spTgt spid="41"/>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8"/>
                                            </p:tgtEl>
                                          </p:cBhvr>
                                        </p:animEffect>
                                        <p:set>
                                          <p:cBhvr>
                                            <p:cTn id="86" dur="1" fill="hold">
                                              <p:stCondLst>
                                                <p:cond delay="499"/>
                                              </p:stCondLst>
                                            </p:cTn>
                                            <p:tgtEl>
                                              <p:spTgt spid="3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20000">
                                            <p:cTn display="0" masterRel="sameClick">
                                              <p:stCondLst>
                                                <p:cond evt="begin" delay="0">
                                                  <p:tn val="5"/>
                                                </p:cond>
                                              </p:stCondLst>
                                              <p:endCondLst>
                                                <p:cond evt="onStopAudio" delay="0">
                                                  <p:tgtEl>
                                                    <p:sldTgt/>
                                                  </p:tgtEl>
                                                </p:cond>
                                              </p:endCondLst>
                                            </p:cTn>
                                            <p:tgtEl>
                                              <p:sndTgt r:embed="rId20" name="DiaBayDen.wav"/>
                                            </p:tgtEl>
                                          </p:cMediaNode>
                                        </p:audio>
                                      </p:sub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00" fill="hold"/>
                                            <p:tgtEl>
                                              <p:spTgt spid="42"/>
                                            </p:tgtEl>
                                            <p:attrNameLst>
                                              <p:attrName>ppt_x</p:attrName>
                                            </p:attrNameLst>
                                          </p:cBhvr>
                                          <p:tavLst>
                                            <p:tav tm="0">
                                              <p:val>
                                                <p:strVal val="#ppt_x"/>
                                              </p:val>
                                            </p:tav>
                                            <p:tav tm="100000">
                                              <p:val>
                                                <p:strVal val="#ppt_x"/>
                                              </p:val>
                                            </p:tav>
                                          </p:tavLst>
                                        </p:anim>
                                        <p:anim calcmode="lin" valueType="num">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ppt_x"/>
                                              </p:val>
                                            </p:tav>
                                            <p:tav tm="100000">
                                              <p:val>
                                                <p:strVal val="#ppt_x"/>
                                              </p:val>
                                            </p:tav>
                                          </p:tavLst>
                                        </p:anim>
                                        <p:anim calcmode="lin" valueType="num">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ppt_x"/>
                                              </p:val>
                                            </p:tav>
                                            <p:tav tm="100000">
                                              <p:val>
                                                <p:strVal val="#ppt_x"/>
                                              </p:val>
                                            </p:tav>
                                          </p:tavLst>
                                        </p:anim>
                                        <p:anim calcmode="lin" valueType="num">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ppt_x"/>
                                              </p:val>
                                            </p:tav>
                                            <p:tav tm="100000">
                                              <p:val>
                                                <p:strVal val="#ppt_x"/>
                                              </p:val>
                                            </p:tav>
                                          </p:tavLst>
                                        </p:anim>
                                        <p:anim calcmode="lin" valueType="num">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8000">
                                            <p:cTn display="0" masterRel="sameClick">
                                              <p:stCondLst>
                                                <p:cond evt="begin" delay="0">
                                                  <p:tn val="45"/>
                                                </p:cond>
                                              </p:stCondLst>
                                              <p:endCondLst>
                                                <p:cond evt="onStopAudio" delay="0">
                                                  <p:tgtEl>
                                                    <p:sldTgt/>
                                                  </p:tgtEl>
                                                </p:cond>
                                              </p:endCondLst>
                                            </p:cTn>
                                            <p:tgtEl>
                                              <p:sndTgt r:embed="rId21"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22"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0"/>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0"/>
                                            </p:tgtEl>
                                          </p:cBhvr>
                                        </p:animEffect>
                                        <p:animScale>
                                          <p:cBhvr>
                                            <p:cTn id="61" dur="250" autoRev="1" fill="hold"/>
                                            <p:tgtEl>
                                              <p:spTgt spid="40"/>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23"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41"/>
                                            </p:tgtEl>
                                          </p:cBhvr>
                                        </p:animEffect>
                                        <p:set>
                                          <p:cBhvr>
                                            <p:cTn id="83" dur="1" fill="hold">
                                              <p:stCondLst>
                                                <p:cond delay="499"/>
                                              </p:stCondLst>
                                            </p:cTn>
                                            <p:tgtEl>
                                              <p:spTgt spid="41"/>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8"/>
                                            </p:tgtEl>
                                          </p:cBhvr>
                                        </p:animEffect>
                                        <p:set>
                                          <p:cBhvr>
                                            <p:cTn id="86" dur="1" fill="hold">
                                              <p:stCondLst>
                                                <p:cond delay="499"/>
                                              </p:stCondLst>
                                            </p:cTn>
                                            <p:tgtEl>
                                              <p:spTgt spid="3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childTnLst>
                              </p:cTn>
                            </p:par>
                          </p:childTnLst>
                        </p:cTn>
                      </p:par>
                    </p:childTnLst>
                  </p:cTn>
                  <p:nextCondLst>
                    <p:cond evt="onClick" delay="0">
                      <p:tgtEl>
                        <p:spTgt spid="40"/>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C40F7-6636-4B05-A249-C5AA12FDAEE6}"/>
              </a:ext>
            </a:extLst>
          </p:cNvPr>
          <p:cNvPicPr>
            <a:picLocks noChangeAspect="1"/>
          </p:cNvPicPr>
          <p:nvPr/>
        </p:nvPicPr>
        <p:blipFill>
          <a:blip r:embed="rId8"/>
          <a:stretch>
            <a:fillRect/>
          </a:stretch>
        </p:blipFill>
        <p:spPr>
          <a:xfrm>
            <a:off x="0" y="0"/>
            <a:ext cx="12192000" cy="6857999"/>
          </a:xfrm>
          <a:prstGeom prst="rect">
            <a:avLst/>
          </a:prstGeom>
        </p:spPr>
      </p:pic>
      <p:grpSp>
        <p:nvGrpSpPr>
          <p:cNvPr id="42" name="Group 41">
            <a:extLst>
              <a:ext uri="{FF2B5EF4-FFF2-40B4-BE49-F238E27FC236}">
                <a16:creationId xmlns:a16="http://schemas.microsoft.com/office/drawing/2014/main" id="{9905CDB2-EEB7-49B9-ADB2-66FCF558DF54}"/>
              </a:ext>
            </a:extLst>
          </p:cNvPr>
          <p:cNvGrpSpPr/>
          <p:nvPr/>
        </p:nvGrpSpPr>
        <p:grpSpPr>
          <a:xfrm>
            <a:off x="2434106" y="246185"/>
            <a:ext cx="9486901" cy="3182815"/>
            <a:chOff x="2434106" y="246185"/>
            <a:chExt cx="9486901" cy="3182815"/>
          </a:xfrm>
        </p:grpSpPr>
        <p:pic>
          <p:nvPicPr>
            <p:cNvPr id="10" name="Picture 9">
              <a:extLst>
                <a:ext uri="{FF2B5EF4-FFF2-40B4-BE49-F238E27FC236}">
                  <a16:creationId xmlns:a16="http://schemas.microsoft.com/office/drawing/2014/main" id="{BFDC2BDB-258C-4F4A-86ED-C0A6EFC4F65F}"/>
                </a:ext>
              </a:extLst>
            </p:cNvPr>
            <p:cNvPicPr>
              <a:picLocks noChangeAspect="1"/>
            </p:cNvPicPr>
            <p:nvPr/>
          </p:nvPicPr>
          <p:blipFill>
            <a:blip r:embed="rId9"/>
            <a:stretch>
              <a:fillRect/>
            </a:stretch>
          </p:blipFill>
          <p:spPr>
            <a:xfrm>
              <a:off x="2434106" y="246185"/>
              <a:ext cx="9486901" cy="3182815"/>
            </a:xfrm>
            <a:prstGeom prst="rect">
              <a:avLst/>
            </a:prstGeom>
          </p:spPr>
        </p:pic>
        <p:sp>
          <p:nvSpPr>
            <p:cNvPr id="33" name="TextBox 32">
              <a:extLst>
                <a:ext uri="{FF2B5EF4-FFF2-40B4-BE49-F238E27FC236}">
                  <a16:creationId xmlns:a16="http://schemas.microsoft.com/office/drawing/2014/main" id="{74025C03-BBC1-4E41-924B-1D89C7CB42D3}"/>
                </a:ext>
              </a:extLst>
            </p:cNvPr>
            <p:cNvSpPr txBox="1"/>
            <p:nvPr/>
          </p:nvSpPr>
          <p:spPr>
            <a:xfrm>
              <a:off x="2644398" y="841385"/>
              <a:ext cx="9029103" cy="1981889"/>
            </a:xfrm>
            <a:prstGeom prst="rect">
              <a:avLst/>
            </a:prstGeom>
            <a:noFill/>
          </p:spPr>
          <p:txBody>
            <a:bodyPr wrap="square" lIns="0" tIns="0" rIns="0" bIns="0" rtlCol="0">
              <a:spAutoFit/>
            </a:bodyPr>
            <a:lstStyle/>
            <a:p>
              <a:pPr algn="ctr">
                <a:lnSpc>
                  <a:spcPct val="121000"/>
                </a:lnSpc>
              </a:pPr>
              <a:r>
                <a:rPr lang="vi-VN" sz="3600" b="1">
                  <a:solidFill>
                    <a:schemeClr val="accent6"/>
                  </a:solidFill>
                  <a:latin typeface="Nunito" panose="00000500000000000000" pitchFamily="2" charset="0"/>
                </a:rPr>
                <a:t>Ai là tác giả câu nói đi vào sử sách “ta thà làm quỷ nước Nam chứ không thèm làm vương đất Bắc”?</a:t>
              </a:r>
              <a:endParaRPr lang="en-US" sz="3600" b="1">
                <a:solidFill>
                  <a:schemeClr val="accent6"/>
                </a:solidFill>
                <a:latin typeface="Nunito" panose="00000500000000000000" pitchFamily="2" charset="0"/>
              </a:endParaRPr>
            </a:p>
          </p:txBody>
        </p:sp>
      </p:grpSp>
      <p:pic>
        <p:nvPicPr>
          <p:cNvPr id="6" name="Picture 5">
            <a:extLst>
              <a:ext uri="{FF2B5EF4-FFF2-40B4-BE49-F238E27FC236}">
                <a16:creationId xmlns:a16="http://schemas.microsoft.com/office/drawing/2014/main" id="{6CDE6C19-37AA-4D55-B203-0CA4C11C25D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0047" y="633073"/>
            <a:ext cx="1828800" cy="1423763"/>
          </a:xfrm>
          <a:prstGeom prst="rect">
            <a:avLst/>
          </a:prstGeom>
        </p:spPr>
      </p:pic>
      <p:pic>
        <p:nvPicPr>
          <p:cNvPr id="7" name="Picture 6">
            <a:extLst>
              <a:ext uri="{FF2B5EF4-FFF2-40B4-BE49-F238E27FC236}">
                <a16:creationId xmlns:a16="http://schemas.microsoft.com/office/drawing/2014/main" id="{A9E21BF8-DFDC-47FA-9179-0DA83D210266}"/>
              </a:ext>
            </a:extLst>
          </p:cNvPr>
          <p:cNvPicPr>
            <a:picLocks noChangeAspect="1"/>
          </p:cNvPicPr>
          <p:nvPr/>
        </p:nvPicPr>
        <p:blipFill>
          <a:blip r:embed="rId11">
            <a:alphaModFix amt="67000"/>
            <a:extLst>
              <a:ext uri="{28A0092B-C50C-407E-A947-70E740481C1C}">
                <a14:useLocalDpi xmlns:a14="http://schemas.microsoft.com/office/drawing/2010/main" val="0"/>
              </a:ext>
            </a:extLst>
          </a:blip>
          <a:srcRect/>
          <a:stretch/>
        </p:blipFill>
        <p:spPr>
          <a:xfrm>
            <a:off x="506205" y="1832330"/>
            <a:ext cx="1619694" cy="4454159"/>
          </a:xfrm>
          <a:prstGeom prst="rect">
            <a:avLst/>
          </a:prstGeom>
        </p:spPr>
      </p:pic>
      <p:pic>
        <p:nvPicPr>
          <p:cNvPr id="9" name="Picture 8">
            <a:extLst>
              <a:ext uri="{FF2B5EF4-FFF2-40B4-BE49-F238E27FC236}">
                <a16:creationId xmlns:a16="http://schemas.microsoft.com/office/drawing/2014/main" id="{30BF07C3-4F38-4220-AD03-4C6C0ECBDC76}"/>
              </a:ext>
            </a:extLst>
          </p:cNvPr>
          <p:cNvPicPr>
            <a:picLocks noChangeAspect="1"/>
          </p:cNvPicPr>
          <p:nvPr/>
        </p:nvPicPr>
        <p:blipFill>
          <a:blip r:embed="rId12"/>
          <a:stretch>
            <a:fillRect/>
          </a:stretch>
        </p:blipFill>
        <p:spPr>
          <a:xfrm>
            <a:off x="534674" y="4696912"/>
            <a:ext cx="1480559" cy="1524000"/>
          </a:xfrm>
          <a:prstGeom prst="rect">
            <a:avLst/>
          </a:prstGeom>
        </p:spPr>
      </p:pic>
      <p:pic>
        <p:nvPicPr>
          <p:cNvPr id="24" name="Picture 23">
            <a:extLst>
              <a:ext uri="{FF2B5EF4-FFF2-40B4-BE49-F238E27FC236}">
                <a16:creationId xmlns:a16="http://schemas.microsoft.com/office/drawing/2014/main" id="{F9C79009-6437-4B91-9359-59C56302401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7393" y="4786086"/>
            <a:ext cx="1354108" cy="1495472"/>
          </a:xfrm>
          <a:prstGeom prst="rect">
            <a:avLst/>
          </a:prstGeom>
        </p:spPr>
      </p:pic>
      <p:pic>
        <p:nvPicPr>
          <p:cNvPr id="13" name="Picture 12">
            <a:extLst>
              <a:ext uri="{FF2B5EF4-FFF2-40B4-BE49-F238E27FC236}">
                <a16:creationId xmlns:a16="http://schemas.microsoft.com/office/drawing/2014/main" id="{10273A81-4537-406E-B3CE-A31805A589E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7580" y="4669357"/>
            <a:ext cx="1353734" cy="1622746"/>
          </a:xfrm>
          <a:prstGeom prst="rect">
            <a:avLst/>
          </a:prstGeom>
        </p:spPr>
      </p:pic>
      <p:pic>
        <p:nvPicPr>
          <p:cNvPr id="26" name="59c3c5f047238">
            <a:hlinkClick r:id="" action="ppaction://media"/>
            <a:extLst>
              <a:ext uri="{FF2B5EF4-FFF2-40B4-BE49-F238E27FC236}">
                <a16:creationId xmlns:a16="http://schemas.microsoft.com/office/drawing/2014/main" id="{B0D31032-F0AD-4067-9A69-879234BD82E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306516" y="1358810"/>
            <a:ext cx="487363" cy="487363"/>
          </a:xfrm>
          <a:prstGeom prst="rect">
            <a:avLst/>
          </a:prstGeom>
        </p:spPr>
      </p:pic>
      <p:grpSp>
        <p:nvGrpSpPr>
          <p:cNvPr id="38" name="Group 37">
            <a:extLst>
              <a:ext uri="{FF2B5EF4-FFF2-40B4-BE49-F238E27FC236}">
                <a16:creationId xmlns:a16="http://schemas.microsoft.com/office/drawing/2014/main" id="{E66CE2CC-C6FC-4C02-8800-255EB55AE7A1}"/>
              </a:ext>
            </a:extLst>
          </p:cNvPr>
          <p:cNvGrpSpPr/>
          <p:nvPr/>
        </p:nvGrpSpPr>
        <p:grpSpPr>
          <a:xfrm>
            <a:off x="2256516" y="3429000"/>
            <a:ext cx="4677684" cy="1549923"/>
            <a:chOff x="2256516" y="3433557"/>
            <a:chExt cx="4677684" cy="1549923"/>
          </a:xfrm>
        </p:grpSpPr>
        <p:sp>
          <p:nvSpPr>
            <p:cNvPr id="2" name="Rectangle: Rounded Corners 1">
              <a:extLst>
                <a:ext uri="{FF2B5EF4-FFF2-40B4-BE49-F238E27FC236}">
                  <a16:creationId xmlns:a16="http://schemas.microsoft.com/office/drawing/2014/main" id="{65A52592-0BB8-4E56-8777-98E51EF60298}"/>
                </a:ext>
              </a:extLst>
            </p:cNvPr>
            <p:cNvSpPr/>
            <p:nvPr/>
          </p:nvSpPr>
          <p:spPr>
            <a:xfrm>
              <a:off x="2590800" y="364236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8" name="Picture 7">
              <a:extLst>
                <a:ext uri="{FF2B5EF4-FFF2-40B4-BE49-F238E27FC236}">
                  <a16:creationId xmlns:a16="http://schemas.microsoft.com/office/drawing/2014/main" id="{EE24F6AB-4202-4A41-B1CC-10AFAD07406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256516" y="3433557"/>
              <a:ext cx="1154488" cy="1549923"/>
            </a:xfrm>
            <a:prstGeom prst="rect">
              <a:avLst/>
            </a:prstGeom>
          </p:spPr>
        </p:pic>
        <p:sp>
          <p:nvSpPr>
            <p:cNvPr id="34" name="TextBox 33">
              <a:extLst>
                <a:ext uri="{FF2B5EF4-FFF2-40B4-BE49-F238E27FC236}">
                  <a16:creationId xmlns:a16="http://schemas.microsoft.com/office/drawing/2014/main" id="{7974302B-8BF6-442B-A767-DCF07F5816C6}"/>
                </a:ext>
              </a:extLst>
            </p:cNvPr>
            <p:cNvSpPr txBox="1"/>
            <p:nvPr/>
          </p:nvSpPr>
          <p:spPr>
            <a:xfrm>
              <a:off x="3529531" y="3989903"/>
              <a:ext cx="2705870"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Trần Bình Trọng</a:t>
              </a:r>
            </a:p>
          </p:txBody>
        </p:sp>
      </p:grpSp>
      <p:grpSp>
        <p:nvGrpSpPr>
          <p:cNvPr id="39" name="Group 38">
            <a:extLst>
              <a:ext uri="{FF2B5EF4-FFF2-40B4-BE49-F238E27FC236}">
                <a16:creationId xmlns:a16="http://schemas.microsoft.com/office/drawing/2014/main" id="{86401136-2892-4E74-8408-0ECBBDBDCC02}"/>
              </a:ext>
            </a:extLst>
          </p:cNvPr>
          <p:cNvGrpSpPr/>
          <p:nvPr/>
        </p:nvGrpSpPr>
        <p:grpSpPr>
          <a:xfrm>
            <a:off x="7167386" y="3353692"/>
            <a:ext cx="4567414" cy="1678288"/>
            <a:chOff x="7167386" y="3353692"/>
            <a:chExt cx="4567414" cy="1678288"/>
          </a:xfrm>
        </p:grpSpPr>
        <p:sp>
          <p:nvSpPr>
            <p:cNvPr id="28" name="Rectangle: Rounded Corners 27">
              <a:extLst>
                <a:ext uri="{FF2B5EF4-FFF2-40B4-BE49-F238E27FC236}">
                  <a16:creationId xmlns:a16="http://schemas.microsoft.com/office/drawing/2014/main" id="{ADED7621-90B0-4A1A-9CEE-2AF593FBD5ED}"/>
                </a:ext>
              </a:extLst>
            </p:cNvPr>
            <p:cNvSpPr/>
            <p:nvPr/>
          </p:nvSpPr>
          <p:spPr>
            <a:xfrm>
              <a:off x="7391400" y="367284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19" name="Picture 18">
              <a:extLst>
                <a:ext uri="{FF2B5EF4-FFF2-40B4-BE49-F238E27FC236}">
                  <a16:creationId xmlns:a16="http://schemas.microsoft.com/office/drawing/2014/main" id="{29C561F4-337C-4F74-B8C1-E9E1657F01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67386" y="3353692"/>
              <a:ext cx="987997" cy="1678288"/>
            </a:xfrm>
            <a:prstGeom prst="rect">
              <a:avLst/>
            </a:prstGeom>
          </p:spPr>
        </p:pic>
        <p:sp>
          <p:nvSpPr>
            <p:cNvPr id="35" name="TextBox 34">
              <a:extLst>
                <a:ext uri="{FF2B5EF4-FFF2-40B4-BE49-F238E27FC236}">
                  <a16:creationId xmlns:a16="http://schemas.microsoft.com/office/drawing/2014/main" id="{30405B9B-8989-4F0C-8CCF-4509B3A6EECA}"/>
                </a:ext>
              </a:extLst>
            </p:cNvPr>
            <p:cNvSpPr txBox="1"/>
            <p:nvPr/>
          </p:nvSpPr>
          <p:spPr>
            <a:xfrm>
              <a:off x="8438404" y="3989903"/>
              <a:ext cx="2503891" cy="430887"/>
            </a:xfrm>
            <a:prstGeom prst="rect">
              <a:avLst/>
            </a:prstGeom>
            <a:noFill/>
          </p:spPr>
          <p:txBody>
            <a:bodyPr wrap="none" lIns="0" tIns="0" rIns="0" bIns="0" rtlCol="0">
              <a:spAutoFit/>
            </a:bodyPr>
            <a:lstStyle/>
            <a:p>
              <a:pPr algn="ctr"/>
              <a:r>
                <a:rPr lang="vi-VN" sz="2800" b="1">
                  <a:solidFill>
                    <a:schemeClr val="tx1">
                      <a:lumMod val="50000"/>
                      <a:lumOff val="50000"/>
                    </a:schemeClr>
                  </a:solidFill>
                  <a:latin typeface="Nunito" panose="00000500000000000000" pitchFamily="2" charset="0"/>
                </a:rPr>
                <a:t>Trần Khánh Dư</a:t>
              </a:r>
              <a:endParaRPr lang="en-US" sz="2800" b="1">
                <a:solidFill>
                  <a:schemeClr val="tx1">
                    <a:lumMod val="50000"/>
                    <a:lumOff val="50000"/>
                  </a:schemeClr>
                </a:solidFill>
                <a:latin typeface="Nunito" panose="00000500000000000000" pitchFamily="2" charset="0"/>
              </a:endParaRPr>
            </a:p>
          </p:txBody>
        </p:sp>
      </p:grpSp>
      <p:grpSp>
        <p:nvGrpSpPr>
          <p:cNvPr id="40" name="Group 39">
            <a:extLst>
              <a:ext uri="{FF2B5EF4-FFF2-40B4-BE49-F238E27FC236}">
                <a16:creationId xmlns:a16="http://schemas.microsoft.com/office/drawing/2014/main" id="{FC13E8F7-E341-4A4A-8467-9009F4679AEA}"/>
              </a:ext>
            </a:extLst>
          </p:cNvPr>
          <p:cNvGrpSpPr/>
          <p:nvPr/>
        </p:nvGrpSpPr>
        <p:grpSpPr>
          <a:xfrm>
            <a:off x="2228026" y="5129048"/>
            <a:ext cx="4706174" cy="1549923"/>
            <a:chOff x="2228026" y="5129048"/>
            <a:chExt cx="4706174" cy="1549923"/>
          </a:xfrm>
        </p:grpSpPr>
        <p:sp>
          <p:nvSpPr>
            <p:cNvPr id="25" name="Rectangle: Rounded Corners 24">
              <a:extLst>
                <a:ext uri="{FF2B5EF4-FFF2-40B4-BE49-F238E27FC236}">
                  <a16:creationId xmlns:a16="http://schemas.microsoft.com/office/drawing/2014/main" id="{F1D00E1D-A2B2-4255-A5D2-8BDE9DF92CF0}"/>
                </a:ext>
              </a:extLst>
            </p:cNvPr>
            <p:cNvSpPr/>
            <p:nvPr/>
          </p:nvSpPr>
          <p:spPr>
            <a:xfrm>
              <a:off x="25908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0" name="Picture 19">
              <a:extLst>
                <a:ext uri="{FF2B5EF4-FFF2-40B4-BE49-F238E27FC236}">
                  <a16:creationId xmlns:a16="http://schemas.microsoft.com/office/drawing/2014/main" id="{62E08832-3DCC-49A4-AC1D-099A79C0EF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28026" y="5129048"/>
              <a:ext cx="929351" cy="1549923"/>
            </a:xfrm>
            <a:prstGeom prst="rect">
              <a:avLst/>
            </a:prstGeom>
          </p:spPr>
        </p:pic>
        <p:sp>
          <p:nvSpPr>
            <p:cNvPr id="36" name="TextBox 35">
              <a:extLst>
                <a:ext uri="{FF2B5EF4-FFF2-40B4-BE49-F238E27FC236}">
                  <a16:creationId xmlns:a16="http://schemas.microsoft.com/office/drawing/2014/main" id="{37128BEF-07EE-4FEE-9225-7F18ADBAC7D5}"/>
                </a:ext>
              </a:extLst>
            </p:cNvPr>
            <p:cNvSpPr txBox="1"/>
            <p:nvPr/>
          </p:nvSpPr>
          <p:spPr>
            <a:xfrm>
              <a:off x="3554378" y="5635627"/>
              <a:ext cx="2656176"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Trần Quốc Toản</a:t>
              </a:r>
            </a:p>
          </p:txBody>
        </p:sp>
      </p:grpSp>
      <p:grpSp>
        <p:nvGrpSpPr>
          <p:cNvPr id="41" name="Group 40">
            <a:extLst>
              <a:ext uri="{FF2B5EF4-FFF2-40B4-BE49-F238E27FC236}">
                <a16:creationId xmlns:a16="http://schemas.microsoft.com/office/drawing/2014/main" id="{330854B2-F80C-4FF7-88D5-341CFE138CE3}"/>
              </a:ext>
            </a:extLst>
          </p:cNvPr>
          <p:cNvGrpSpPr/>
          <p:nvPr/>
        </p:nvGrpSpPr>
        <p:grpSpPr>
          <a:xfrm>
            <a:off x="7144988" y="5089690"/>
            <a:ext cx="4589812" cy="1548524"/>
            <a:chOff x="7144988" y="5089690"/>
            <a:chExt cx="4589812" cy="1548524"/>
          </a:xfrm>
        </p:grpSpPr>
        <p:sp>
          <p:nvSpPr>
            <p:cNvPr id="27" name="Rectangle: Rounded Corners 26">
              <a:extLst>
                <a:ext uri="{FF2B5EF4-FFF2-40B4-BE49-F238E27FC236}">
                  <a16:creationId xmlns:a16="http://schemas.microsoft.com/office/drawing/2014/main" id="{BD814C31-9D0A-41B1-ADED-E8FF4ABD4B00}"/>
                </a:ext>
              </a:extLst>
            </p:cNvPr>
            <p:cNvSpPr/>
            <p:nvPr/>
          </p:nvSpPr>
          <p:spPr>
            <a:xfrm>
              <a:off x="73914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1" name="Picture 20">
              <a:extLst>
                <a:ext uri="{FF2B5EF4-FFF2-40B4-BE49-F238E27FC236}">
                  <a16:creationId xmlns:a16="http://schemas.microsoft.com/office/drawing/2014/main" id="{A8B0FE3D-55AC-44FB-900D-361A2433CCD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144988" y="5089690"/>
              <a:ext cx="951590" cy="1548524"/>
            </a:xfrm>
            <a:prstGeom prst="rect">
              <a:avLst/>
            </a:prstGeom>
          </p:spPr>
        </p:pic>
        <p:sp>
          <p:nvSpPr>
            <p:cNvPr id="37" name="TextBox 36">
              <a:extLst>
                <a:ext uri="{FF2B5EF4-FFF2-40B4-BE49-F238E27FC236}">
                  <a16:creationId xmlns:a16="http://schemas.microsoft.com/office/drawing/2014/main" id="{DA81D0B3-76A8-47AE-B788-8A81D806EC61}"/>
                </a:ext>
              </a:extLst>
            </p:cNvPr>
            <p:cNvSpPr txBox="1"/>
            <p:nvPr/>
          </p:nvSpPr>
          <p:spPr>
            <a:xfrm>
              <a:off x="8406340" y="5635627"/>
              <a:ext cx="2568011"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Trần Nhật Duật</a:t>
              </a:r>
            </a:p>
          </p:txBody>
        </p:sp>
      </p:grpSp>
    </p:spTree>
    <p:extLst>
      <p:ext uri="{BB962C8B-B14F-4D97-AF65-F5344CB8AC3E}">
        <p14:creationId xmlns:p14="http://schemas.microsoft.com/office/powerpoint/2010/main" val="173251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8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7000">
                                            <p:cTn display="0" masterRel="sameClick">
                                              <p:stCondLst>
                                                <p:cond evt="begin" delay="0">
                                                  <p:tn val="5"/>
                                                </p:cond>
                                              </p:stCondLst>
                                              <p:endCondLst>
                                                <p:cond evt="onStopAudio" delay="0">
                                                  <p:tgtEl>
                                                    <p:sldTgt/>
                                                  </p:tgtEl>
                                                </p:cond>
                                              </p:endCondLst>
                                            </p:cTn>
                                            <p:tgtEl>
                                              <p:sndTgt r:embed="rId4" name="DiaBayDen.wav"/>
                                            </p:tgtEl>
                                          </p:cMediaNode>
                                        </p:audio>
                                      </p:subTnLst>
                                    </p:cTn>
                                  </p:par>
                                </p:childTnLst>
                              </p:cTn>
                            </p:par>
                            <p:par>
                              <p:cTn id="9" fill="hold">
                                <p:stCondLst>
                                  <p:cond delay="1000"/>
                                </p:stCondLst>
                                <p:childTnLst>
                                  <p:par>
                                    <p:cTn id="10" presetID="2" presetClass="entr" presetSubtype="1" fill="hold" nodeType="afterEffect" p14:presetBounceEnd="65000">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14:bounceEnd="65000">
                                          <p:cBhvr additive="base">
                                            <p:cTn id="12" dur="1000" fill="hold"/>
                                            <p:tgtEl>
                                              <p:spTgt spid="42"/>
                                            </p:tgtEl>
                                            <p:attrNameLst>
                                              <p:attrName>ppt_x</p:attrName>
                                            </p:attrNameLst>
                                          </p:cBhvr>
                                          <p:tavLst>
                                            <p:tav tm="0">
                                              <p:val>
                                                <p:strVal val="#ppt_x"/>
                                              </p:val>
                                            </p:tav>
                                            <p:tav tm="100000">
                                              <p:val>
                                                <p:strVal val="#ppt_x"/>
                                              </p:val>
                                            </p:tav>
                                          </p:tavLst>
                                        </p:anim>
                                        <p:anim calcmode="lin" valueType="num" p14:bounceEnd="65000">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65000">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65000">
                                          <p:cBhvr additive="base">
                                            <p:cTn id="17" dur="1000" fill="hold"/>
                                            <p:tgtEl>
                                              <p:spTgt spid="38"/>
                                            </p:tgtEl>
                                            <p:attrNameLst>
                                              <p:attrName>ppt_x</p:attrName>
                                            </p:attrNameLst>
                                          </p:cBhvr>
                                          <p:tavLst>
                                            <p:tav tm="0">
                                              <p:val>
                                                <p:strVal val="#ppt_x"/>
                                              </p:val>
                                            </p:tav>
                                            <p:tav tm="100000">
                                              <p:val>
                                                <p:strVal val="#ppt_x"/>
                                              </p:val>
                                            </p:tav>
                                          </p:tavLst>
                                        </p:anim>
                                        <p:anim calcmode="lin" valueType="num" p14:bounceEnd="65000">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5000">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14:bounceEnd="65000">
                                          <p:cBhvr additive="base">
                                            <p:cTn id="21" dur="1000" fill="hold"/>
                                            <p:tgtEl>
                                              <p:spTgt spid="39"/>
                                            </p:tgtEl>
                                            <p:attrNameLst>
                                              <p:attrName>ppt_x</p:attrName>
                                            </p:attrNameLst>
                                          </p:cBhvr>
                                          <p:tavLst>
                                            <p:tav tm="0">
                                              <p:val>
                                                <p:strVal val="#ppt_x"/>
                                              </p:val>
                                            </p:tav>
                                            <p:tav tm="100000">
                                              <p:val>
                                                <p:strVal val="#ppt_x"/>
                                              </p:val>
                                            </p:tav>
                                          </p:tavLst>
                                        </p:anim>
                                        <p:anim calcmode="lin" valueType="num" p14:bounceEnd="65000">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5000">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14:bounceEnd="65000">
                                          <p:cBhvr additive="base">
                                            <p:cTn id="25" dur="1000" fill="hold"/>
                                            <p:tgtEl>
                                              <p:spTgt spid="40"/>
                                            </p:tgtEl>
                                            <p:attrNameLst>
                                              <p:attrName>ppt_x</p:attrName>
                                            </p:attrNameLst>
                                          </p:cBhvr>
                                          <p:tavLst>
                                            <p:tav tm="0">
                                              <p:val>
                                                <p:strVal val="#ppt_x"/>
                                              </p:val>
                                            </p:tav>
                                            <p:tav tm="100000">
                                              <p:val>
                                                <p:strVal val="#ppt_x"/>
                                              </p:val>
                                            </p:tav>
                                          </p:tavLst>
                                        </p:anim>
                                        <p:anim calcmode="lin" valueType="num" p14:bounceEnd="65000">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5000">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14:bounceEnd="65000">
                                          <p:cBhvr additive="base">
                                            <p:cTn id="29" dur="1000" fill="hold"/>
                                            <p:tgtEl>
                                              <p:spTgt spid="41"/>
                                            </p:tgtEl>
                                            <p:attrNameLst>
                                              <p:attrName>ppt_x</p:attrName>
                                            </p:attrNameLst>
                                          </p:cBhvr>
                                          <p:tavLst>
                                            <p:tav tm="0">
                                              <p:val>
                                                <p:strVal val="#ppt_x"/>
                                              </p:val>
                                            </p:tav>
                                            <p:tav tm="100000">
                                              <p:val>
                                                <p:strVal val="#ppt_x"/>
                                              </p:val>
                                            </p:tav>
                                          </p:tavLst>
                                        </p:anim>
                                        <p:anim calcmode="lin" valueType="num" p14:bounceEnd="65000">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1000">
                                            <p:cTn display="0" masterRel="sameClick">
                                              <p:stCondLst>
                                                <p:cond evt="begin" delay="0">
                                                  <p:tn val="45"/>
                                                </p:cond>
                                              </p:stCondLst>
                                              <p:endCondLst>
                                                <p:cond evt="onStopAudio" delay="0">
                                                  <p:tgtEl>
                                                    <p:sldTgt/>
                                                  </p:tgtEl>
                                                </p:cond>
                                              </p:endCondLst>
                                            </p:cTn>
                                            <p:tgtEl>
                                              <p:sndTgt r:embed="rId5"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6"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38"/>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38"/>
                                            </p:tgtEl>
                                          </p:cBhvr>
                                        </p:animEffect>
                                        <p:animScale>
                                          <p:cBhvr>
                                            <p:cTn id="61" dur="250" autoRev="1" fill="hold"/>
                                            <p:tgtEl>
                                              <p:spTgt spid="38"/>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7"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40"/>
                                            </p:tgtEl>
                                          </p:cBhvr>
                                        </p:animEffect>
                                        <p:set>
                                          <p:cBhvr>
                                            <p:cTn id="86" dur="1" fill="hold">
                                              <p:stCondLst>
                                                <p:cond delay="499"/>
                                              </p:stCondLst>
                                            </p:cTn>
                                            <p:tgtEl>
                                              <p:spTgt spid="4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1"/>
                                            </p:tgtEl>
                                          </p:cBhvr>
                                        </p:animEffect>
                                        <p:set>
                                          <p:cBhvr>
                                            <p:cTn id="89" dur="1" fill="hold">
                                              <p:stCondLst>
                                                <p:cond delay="499"/>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7000">
                                            <p:cTn display="0" masterRel="sameClick">
                                              <p:stCondLst>
                                                <p:cond evt="begin" delay="0">
                                                  <p:tn val="5"/>
                                                </p:cond>
                                              </p:stCondLst>
                                              <p:endCondLst>
                                                <p:cond evt="onStopAudio" delay="0">
                                                  <p:tgtEl>
                                                    <p:sldTgt/>
                                                  </p:tgtEl>
                                                </p:cond>
                                              </p:endCondLst>
                                            </p:cTn>
                                            <p:tgtEl>
                                              <p:sndTgt r:embed="rId20" name="DiaBayDen.wav"/>
                                            </p:tgtEl>
                                          </p:cMediaNode>
                                        </p:audio>
                                      </p:sub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00" fill="hold"/>
                                            <p:tgtEl>
                                              <p:spTgt spid="42"/>
                                            </p:tgtEl>
                                            <p:attrNameLst>
                                              <p:attrName>ppt_x</p:attrName>
                                            </p:attrNameLst>
                                          </p:cBhvr>
                                          <p:tavLst>
                                            <p:tav tm="0">
                                              <p:val>
                                                <p:strVal val="#ppt_x"/>
                                              </p:val>
                                            </p:tav>
                                            <p:tav tm="100000">
                                              <p:val>
                                                <p:strVal val="#ppt_x"/>
                                              </p:val>
                                            </p:tav>
                                          </p:tavLst>
                                        </p:anim>
                                        <p:anim calcmode="lin" valueType="num">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ppt_x"/>
                                              </p:val>
                                            </p:tav>
                                            <p:tav tm="100000">
                                              <p:val>
                                                <p:strVal val="#ppt_x"/>
                                              </p:val>
                                            </p:tav>
                                          </p:tavLst>
                                        </p:anim>
                                        <p:anim calcmode="lin" valueType="num">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ppt_x"/>
                                              </p:val>
                                            </p:tav>
                                            <p:tav tm="100000">
                                              <p:val>
                                                <p:strVal val="#ppt_x"/>
                                              </p:val>
                                            </p:tav>
                                          </p:tavLst>
                                        </p:anim>
                                        <p:anim calcmode="lin" valueType="num">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ppt_x"/>
                                              </p:val>
                                            </p:tav>
                                            <p:tav tm="100000">
                                              <p:val>
                                                <p:strVal val="#ppt_x"/>
                                              </p:val>
                                            </p:tav>
                                          </p:tavLst>
                                        </p:anim>
                                        <p:anim calcmode="lin" valueType="num">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11000">
                                            <p:cTn display="0" masterRel="sameClick">
                                              <p:stCondLst>
                                                <p:cond evt="begin" delay="0">
                                                  <p:tn val="45"/>
                                                </p:cond>
                                              </p:stCondLst>
                                              <p:endCondLst>
                                                <p:cond evt="onStopAudio" delay="0">
                                                  <p:tgtEl>
                                                    <p:sldTgt/>
                                                  </p:tgtEl>
                                                </p:cond>
                                              </p:endCondLst>
                                            </p:cTn>
                                            <p:tgtEl>
                                              <p:sndTgt r:embed="rId21"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22"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38"/>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38"/>
                                            </p:tgtEl>
                                          </p:cBhvr>
                                        </p:animEffect>
                                        <p:animScale>
                                          <p:cBhvr>
                                            <p:cTn id="61" dur="250" autoRev="1" fill="hold"/>
                                            <p:tgtEl>
                                              <p:spTgt spid="38"/>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23"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40"/>
                                            </p:tgtEl>
                                          </p:cBhvr>
                                        </p:animEffect>
                                        <p:set>
                                          <p:cBhvr>
                                            <p:cTn id="86" dur="1" fill="hold">
                                              <p:stCondLst>
                                                <p:cond delay="499"/>
                                              </p:stCondLst>
                                            </p:cTn>
                                            <p:tgtEl>
                                              <p:spTgt spid="4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1"/>
                                            </p:tgtEl>
                                          </p:cBhvr>
                                        </p:animEffect>
                                        <p:set>
                                          <p:cBhvr>
                                            <p:cTn id="89" dur="1" fill="hold">
                                              <p:stCondLst>
                                                <p:cond delay="499"/>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38"/>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C40F7-6636-4B05-A249-C5AA12FDAEE6}"/>
              </a:ext>
            </a:extLst>
          </p:cNvPr>
          <p:cNvPicPr>
            <a:picLocks noChangeAspect="1"/>
          </p:cNvPicPr>
          <p:nvPr/>
        </p:nvPicPr>
        <p:blipFill>
          <a:blip r:embed="rId8"/>
          <a:stretch>
            <a:fillRect/>
          </a:stretch>
        </p:blipFill>
        <p:spPr>
          <a:xfrm>
            <a:off x="0" y="0"/>
            <a:ext cx="12192000" cy="6857999"/>
          </a:xfrm>
          <a:prstGeom prst="rect">
            <a:avLst/>
          </a:prstGeom>
        </p:spPr>
      </p:pic>
      <p:grpSp>
        <p:nvGrpSpPr>
          <p:cNvPr id="42" name="Group 41">
            <a:extLst>
              <a:ext uri="{FF2B5EF4-FFF2-40B4-BE49-F238E27FC236}">
                <a16:creationId xmlns:a16="http://schemas.microsoft.com/office/drawing/2014/main" id="{9905CDB2-EEB7-49B9-ADB2-66FCF558DF54}"/>
              </a:ext>
            </a:extLst>
          </p:cNvPr>
          <p:cNvGrpSpPr/>
          <p:nvPr/>
        </p:nvGrpSpPr>
        <p:grpSpPr>
          <a:xfrm>
            <a:off x="2434106" y="246185"/>
            <a:ext cx="9486901" cy="3182815"/>
            <a:chOff x="2434106" y="246185"/>
            <a:chExt cx="9486901" cy="3182815"/>
          </a:xfrm>
        </p:grpSpPr>
        <p:pic>
          <p:nvPicPr>
            <p:cNvPr id="10" name="Picture 9">
              <a:extLst>
                <a:ext uri="{FF2B5EF4-FFF2-40B4-BE49-F238E27FC236}">
                  <a16:creationId xmlns:a16="http://schemas.microsoft.com/office/drawing/2014/main" id="{BFDC2BDB-258C-4F4A-86ED-C0A6EFC4F65F}"/>
                </a:ext>
              </a:extLst>
            </p:cNvPr>
            <p:cNvPicPr>
              <a:picLocks noChangeAspect="1"/>
            </p:cNvPicPr>
            <p:nvPr/>
          </p:nvPicPr>
          <p:blipFill>
            <a:blip r:embed="rId9"/>
            <a:stretch>
              <a:fillRect/>
            </a:stretch>
          </p:blipFill>
          <p:spPr>
            <a:xfrm>
              <a:off x="2434106" y="246185"/>
              <a:ext cx="9486901" cy="3182815"/>
            </a:xfrm>
            <a:prstGeom prst="rect">
              <a:avLst/>
            </a:prstGeom>
          </p:spPr>
        </p:pic>
        <p:sp>
          <p:nvSpPr>
            <p:cNvPr id="33" name="TextBox 32">
              <a:extLst>
                <a:ext uri="{FF2B5EF4-FFF2-40B4-BE49-F238E27FC236}">
                  <a16:creationId xmlns:a16="http://schemas.microsoft.com/office/drawing/2014/main" id="{74025C03-BBC1-4E41-924B-1D89C7CB42D3}"/>
                </a:ext>
              </a:extLst>
            </p:cNvPr>
            <p:cNvSpPr txBox="1"/>
            <p:nvPr/>
          </p:nvSpPr>
          <p:spPr>
            <a:xfrm>
              <a:off x="2644398" y="776756"/>
              <a:ext cx="9029103" cy="1981889"/>
            </a:xfrm>
            <a:prstGeom prst="rect">
              <a:avLst/>
            </a:prstGeom>
            <a:noFill/>
          </p:spPr>
          <p:txBody>
            <a:bodyPr wrap="square" lIns="0" tIns="0" rIns="0" bIns="0" rtlCol="0">
              <a:spAutoFit/>
            </a:bodyPr>
            <a:lstStyle/>
            <a:p>
              <a:pPr algn="ctr">
                <a:lnSpc>
                  <a:spcPct val="121000"/>
                </a:lnSpc>
              </a:pPr>
              <a:r>
                <a:rPr lang="vi-VN" sz="3600" b="1">
                  <a:solidFill>
                    <a:schemeClr val="accent6"/>
                  </a:solidFill>
                  <a:latin typeface="Nunito" panose="00000500000000000000" pitchFamily="2" charset="0"/>
                </a:rPr>
                <a:t>Vị vua nào dưới đây đã chính thức minh oan cho Nguyễn Trãi, chấm dứt một nỗi oan lớn trong lịch sử?</a:t>
              </a:r>
              <a:endParaRPr lang="en-US" sz="3600" b="1">
                <a:solidFill>
                  <a:schemeClr val="accent6"/>
                </a:solidFill>
                <a:latin typeface="Nunito" panose="00000500000000000000" pitchFamily="2" charset="0"/>
              </a:endParaRPr>
            </a:p>
          </p:txBody>
        </p:sp>
      </p:grpSp>
      <p:pic>
        <p:nvPicPr>
          <p:cNvPr id="6" name="Picture 5">
            <a:extLst>
              <a:ext uri="{FF2B5EF4-FFF2-40B4-BE49-F238E27FC236}">
                <a16:creationId xmlns:a16="http://schemas.microsoft.com/office/drawing/2014/main" id="{6CDE6C19-37AA-4D55-B203-0CA4C11C25D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0047" y="633073"/>
            <a:ext cx="1828800" cy="1423763"/>
          </a:xfrm>
          <a:prstGeom prst="rect">
            <a:avLst/>
          </a:prstGeom>
        </p:spPr>
      </p:pic>
      <p:pic>
        <p:nvPicPr>
          <p:cNvPr id="7" name="Picture 6">
            <a:extLst>
              <a:ext uri="{FF2B5EF4-FFF2-40B4-BE49-F238E27FC236}">
                <a16:creationId xmlns:a16="http://schemas.microsoft.com/office/drawing/2014/main" id="{A9E21BF8-DFDC-47FA-9179-0DA83D210266}"/>
              </a:ext>
            </a:extLst>
          </p:cNvPr>
          <p:cNvPicPr>
            <a:picLocks noChangeAspect="1"/>
          </p:cNvPicPr>
          <p:nvPr/>
        </p:nvPicPr>
        <p:blipFill>
          <a:blip r:embed="rId11">
            <a:alphaModFix amt="67000"/>
            <a:extLst>
              <a:ext uri="{28A0092B-C50C-407E-A947-70E740481C1C}">
                <a14:useLocalDpi xmlns:a14="http://schemas.microsoft.com/office/drawing/2010/main" val="0"/>
              </a:ext>
            </a:extLst>
          </a:blip>
          <a:srcRect/>
          <a:stretch/>
        </p:blipFill>
        <p:spPr>
          <a:xfrm>
            <a:off x="506205" y="1832330"/>
            <a:ext cx="1619694" cy="4454159"/>
          </a:xfrm>
          <a:prstGeom prst="rect">
            <a:avLst/>
          </a:prstGeom>
        </p:spPr>
      </p:pic>
      <p:pic>
        <p:nvPicPr>
          <p:cNvPr id="9" name="Picture 8">
            <a:extLst>
              <a:ext uri="{FF2B5EF4-FFF2-40B4-BE49-F238E27FC236}">
                <a16:creationId xmlns:a16="http://schemas.microsoft.com/office/drawing/2014/main" id="{30BF07C3-4F38-4220-AD03-4C6C0ECBDC76}"/>
              </a:ext>
            </a:extLst>
          </p:cNvPr>
          <p:cNvPicPr>
            <a:picLocks noChangeAspect="1"/>
          </p:cNvPicPr>
          <p:nvPr/>
        </p:nvPicPr>
        <p:blipFill>
          <a:blip r:embed="rId12"/>
          <a:stretch>
            <a:fillRect/>
          </a:stretch>
        </p:blipFill>
        <p:spPr>
          <a:xfrm>
            <a:off x="534674" y="4696912"/>
            <a:ext cx="1480559" cy="1524000"/>
          </a:xfrm>
          <a:prstGeom prst="rect">
            <a:avLst/>
          </a:prstGeom>
        </p:spPr>
      </p:pic>
      <p:pic>
        <p:nvPicPr>
          <p:cNvPr id="24" name="Picture 23">
            <a:extLst>
              <a:ext uri="{FF2B5EF4-FFF2-40B4-BE49-F238E27FC236}">
                <a16:creationId xmlns:a16="http://schemas.microsoft.com/office/drawing/2014/main" id="{F9C79009-6437-4B91-9359-59C56302401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7393" y="4786086"/>
            <a:ext cx="1354108" cy="1495472"/>
          </a:xfrm>
          <a:prstGeom prst="rect">
            <a:avLst/>
          </a:prstGeom>
        </p:spPr>
      </p:pic>
      <p:pic>
        <p:nvPicPr>
          <p:cNvPr id="13" name="Picture 12">
            <a:extLst>
              <a:ext uri="{FF2B5EF4-FFF2-40B4-BE49-F238E27FC236}">
                <a16:creationId xmlns:a16="http://schemas.microsoft.com/office/drawing/2014/main" id="{10273A81-4537-406E-B3CE-A31805A589E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7580" y="4669357"/>
            <a:ext cx="1353734" cy="1622746"/>
          </a:xfrm>
          <a:prstGeom prst="rect">
            <a:avLst/>
          </a:prstGeom>
        </p:spPr>
      </p:pic>
      <p:pic>
        <p:nvPicPr>
          <p:cNvPr id="26" name="59c3c5f047238">
            <a:hlinkClick r:id="" action="ppaction://media"/>
            <a:extLst>
              <a:ext uri="{FF2B5EF4-FFF2-40B4-BE49-F238E27FC236}">
                <a16:creationId xmlns:a16="http://schemas.microsoft.com/office/drawing/2014/main" id="{B0D31032-F0AD-4067-9A69-879234BD82E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306516" y="1358810"/>
            <a:ext cx="487363" cy="487363"/>
          </a:xfrm>
          <a:prstGeom prst="rect">
            <a:avLst/>
          </a:prstGeom>
        </p:spPr>
      </p:pic>
      <p:grpSp>
        <p:nvGrpSpPr>
          <p:cNvPr id="38" name="Group 37">
            <a:extLst>
              <a:ext uri="{FF2B5EF4-FFF2-40B4-BE49-F238E27FC236}">
                <a16:creationId xmlns:a16="http://schemas.microsoft.com/office/drawing/2014/main" id="{E66CE2CC-C6FC-4C02-8800-255EB55AE7A1}"/>
              </a:ext>
            </a:extLst>
          </p:cNvPr>
          <p:cNvGrpSpPr/>
          <p:nvPr/>
        </p:nvGrpSpPr>
        <p:grpSpPr>
          <a:xfrm>
            <a:off x="2256516" y="3429000"/>
            <a:ext cx="4677684" cy="1549923"/>
            <a:chOff x="2256516" y="3433557"/>
            <a:chExt cx="4677684" cy="1549923"/>
          </a:xfrm>
        </p:grpSpPr>
        <p:sp>
          <p:nvSpPr>
            <p:cNvPr id="2" name="Rectangle: Rounded Corners 1">
              <a:extLst>
                <a:ext uri="{FF2B5EF4-FFF2-40B4-BE49-F238E27FC236}">
                  <a16:creationId xmlns:a16="http://schemas.microsoft.com/office/drawing/2014/main" id="{65A52592-0BB8-4E56-8777-98E51EF60298}"/>
                </a:ext>
              </a:extLst>
            </p:cNvPr>
            <p:cNvSpPr/>
            <p:nvPr/>
          </p:nvSpPr>
          <p:spPr>
            <a:xfrm>
              <a:off x="2590800" y="364236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8" name="Picture 7">
              <a:extLst>
                <a:ext uri="{FF2B5EF4-FFF2-40B4-BE49-F238E27FC236}">
                  <a16:creationId xmlns:a16="http://schemas.microsoft.com/office/drawing/2014/main" id="{EE24F6AB-4202-4A41-B1CC-10AFAD07406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256516" y="3433557"/>
              <a:ext cx="1154488" cy="1549923"/>
            </a:xfrm>
            <a:prstGeom prst="rect">
              <a:avLst/>
            </a:prstGeom>
          </p:spPr>
        </p:pic>
        <p:sp>
          <p:nvSpPr>
            <p:cNvPr id="34" name="TextBox 33">
              <a:extLst>
                <a:ext uri="{FF2B5EF4-FFF2-40B4-BE49-F238E27FC236}">
                  <a16:creationId xmlns:a16="http://schemas.microsoft.com/office/drawing/2014/main" id="{7974302B-8BF6-442B-A767-DCF07F5816C6}"/>
                </a:ext>
              </a:extLst>
            </p:cNvPr>
            <p:cNvSpPr txBox="1"/>
            <p:nvPr/>
          </p:nvSpPr>
          <p:spPr>
            <a:xfrm>
              <a:off x="3721892" y="3989903"/>
              <a:ext cx="2321149"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Lê Nhân Tông</a:t>
              </a:r>
            </a:p>
          </p:txBody>
        </p:sp>
      </p:grpSp>
      <p:grpSp>
        <p:nvGrpSpPr>
          <p:cNvPr id="39" name="Group 38">
            <a:extLst>
              <a:ext uri="{FF2B5EF4-FFF2-40B4-BE49-F238E27FC236}">
                <a16:creationId xmlns:a16="http://schemas.microsoft.com/office/drawing/2014/main" id="{86401136-2892-4E74-8408-0ECBBDBDCC02}"/>
              </a:ext>
            </a:extLst>
          </p:cNvPr>
          <p:cNvGrpSpPr/>
          <p:nvPr/>
        </p:nvGrpSpPr>
        <p:grpSpPr>
          <a:xfrm>
            <a:off x="7167386" y="3353692"/>
            <a:ext cx="4567414" cy="1678288"/>
            <a:chOff x="7167386" y="3353692"/>
            <a:chExt cx="4567414" cy="1678288"/>
          </a:xfrm>
        </p:grpSpPr>
        <p:sp>
          <p:nvSpPr>
            <p:cNvPr id="28" name="Rectangle: Rounded Corners 27">
              <a:extLst>
                <a:ext uri="{FF2B5EF4-FFF2-40B4-BE49-F238E27FC236}">
                  <a16:creationId xmlns:a16="http://schemas.microsoft.com/office/drawing/2014/main" id="{ADED7621-90B0-4A1A-9CEE-2AF593FBD5ED}"/>
                </a:ext>
              </a:extLst>
            </p:cNvPr>
            <p:cNvSpPr/>
            <p:nvPr/>
          </p:nvSpPr>
          <p:spPr>
            <a:xfrm>
              <a:off x="7391400" y="367284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19" name="Picture 18">
              <a:extLst>
                <a:ext uri="{FF2B5EF4-FFF2-40B4-BE49-F238E27FC236}">
                  <a16:creationId xmlns:a16="http://schemas.microsoft.com/office/drawing/2014/main" id="{29C561F4-337C-4F74-B8C1-E9E1657F01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67386" y="3353692"/>
              <a:ext cx="987997" cy="1678288"/>
            </a:xfrm>
            <a:prstGeom prst="rect">
              <a:avLst/>
            </a:prstGeom>
          </p:spPr>
        </p:pic>
        <p:sp>
          <p:nvSpPr>
            <p:cNvPr id="35" name="TextBox 34">
              <a:extLst>
                <a:ext uri="{FF2B5EF4-FFF2-40B4-BE49-F238E27FC236}">
                  <a16:creationId xmlns:a16="http://schemas.microsoft.com/office/drawing/2014/main" id="{30405B9B-8989-4F0C-8CCF-4509B3A6EECA}"/>
                </a:ext>
              </a:extLst>
            </p:cNvPr>
            <p:cNvSpPr txBox="1"/>
            <p:nvPr/>
          </p:nvSpPr>
          <p:spPr>
            <a:xfrm>
              <a:off x="8613131" y="3989903"/>
              <a:ext cx="2154437"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Lê Thái Tông</a:t>
              </a:r>
            </a:p>
          </p:txBody>
        </p:sp>
      </p:grpSp>
      <p:grpSp>
        <p:nvGrpSpPr>
          <p:cNvPr id="40" name="Group 39">
            <a:extLst>
              <a:ext uri="{FF2B5EF4-FFF2-40B4-BE49-F238E27FC236}">
                <a16:creationId xmlns:a16="http://schemas.microsoft.com/office/drawing/2014/main" id="{FC13E8F7-E341-4A4A-8467-9009F4679AEA}"/>
              </a:ext>
            </a:extLst>
          </p:cNvPr>
          <p:cNvGrpSpPr/>
          <p:nvPr/>
        </p:nvGrpSpPr>
        <p:grpSpPr>
          <a:xfrm>
            <a:off x="2228026" y="5129048"/>
            <a:ext cx="4706174" cy="1549923"/>
            <a:chOff x="2228026" y="5129048"/>
            <a:chExt cx="4706174" cy="1549923"/>
          </a:xfrm>
        </p:grpSpPr>
        <p:sp>
          <p:nvSpPr>
            <p:cNvPr id="25" name="Rectangle: Rounded Corners 24">
              <a:extLst>
                <a:ext uri="{FF2B5EF4-FFF2-40B4-BE49-F238E27FC236}">
                  <a16:creationId xmlns:a16="http://schemas.microsoft.com/office/drawing/2014/main" id="{F1D00E1D-A2B2-4255-A5D2-8BDE9DF92CF0}"/>
                </a:ext>
              </a:extLst>
            </p:cNvPr>
            <p:cNvSpPr/>
            <p:nvPr/>
          </p:nvSpPr>
          <p:spPr>
            <a:xfrm>
              <a:off x="25908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0" name="Picture 19">
              <a:extLst>
                <a:ext uri="{FF2B5EF4-FFF2-40B4-BE49-F238E27FC236}">
                  <a16:creationId xmlns:a16="http://schemas.microsoft.com/office/drawing/2014/main" id="{62E08832-3DCC-49A4-AC1D-099A79C0EF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28026" y="5129048"/>
              <a:ext cx="929351" cy="1549923"/>
            </a:xfrm>
            <a:prstGeom prst="rect">
              <a:avLst/>
            </a:prstGeom>
          </p:spPr>
        </p:pic>
        <p:sp>
          <p:nvSpPr>
            <p:cNvPr id="36" name="TextBox 35">
              <a:extLst>
                <a:ext uri="{FF2B5EF4-FFF2-40B4-BE49-F238E27FC236}">
                  <a16:creationId xmlns:a16="http://schemas.microsoft.com/office/drawing/2014/main" id="{37128BEF-07EE-4FEE-9225-7F18ADBAC7D5}"/>
                </a:ext>
              </a:extLst>
            </p:cNvPr>
            <p:cNvSpPr txBox="1"/>
            <p:nvPr/>
          </p:nvSpPr>
          <p:spPr>
            <a:xfrm>
              <a:off x="3778797" y="5635627"/>
              <a:ext cx="2207336"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Lê Hiến Tông</a:t>
              </a:r>
            </a:p>
          </p:txBody>
        </p:sp>
      </p:grpSp>
      <p:grpSp>
        <p:nvGrpSpPr>
          <p:cNvPr id="41" name="Group 40">
            <a:extLst>
              <a:ext uri="{FF2B5EF4-FFF2-40B4-BE49-F238E27FC236}">
                <a16:creationId xmlns:a16="http://schemas.microsoft.com/office/drawing/2014/main" id="{330854B2-F80C-4FF7-88D5-341CFE138CE3}"/>
              </a:ext>
            </a:extLst>
          </p:cNvPr>
          <p:cNvGrpSpPr/>
          <p:nvPr/>
        </p:nvGrpSpPr>
        <p:grpSpPr>
          <a:xfrm>
            <a:off x="7144988" y="5089690"/>
            <a:ext cx="4589812" cy="1548524"/>
            <a:chOff x="7144988" y="5089690"/>
            <a:chExt cx="4589812" cy="1548524"/>
          </a:xfrm>
        </p:grpSpPr>
        <p:sp>
          <p:nvSpPr>
            <p:cNvPr id="27" name="Rectangle: Rounded Corners 26">
              <a:extLst>
                <a:ext uri="{FF2B5EF4-FFF2-40B4-BE49-F238E27FC236}">
                  <a16:creationId xmlns:a16="http://schemas.microsoft.com/office/drawing/2014/main" id="{BD814C31-9D0A-41B1-ADED-E8FF4ABD4B00}"/>
                </a:ext>
              </a:extLst>
            </p:cNvPr>
            <p:cNvSpPr/>
            <p:nvPr/>
          </p:nvSpPr>
          <p:spPr>
            <a:xfrm>
              <a:off x="73914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1" name="Picture 20">
              <a:extLst>
                <a:ext uri="{FF2B5EF4-FFF2-40B4-BE49-F238E27FC236}">
                  <a16:creationId xmlns:a16="http://schemas.microsoft.com/office/drawing/2014/main" id="{A8B0FE3D-55AC-44FB-900D-361A2433CCD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144988" y="5089690"/>
              <a:ext cx="951590" cy="1548524"/>
            </a:xfrm>
            <a:prstGeom prst="rect">
              <a:avLst/>
            </a:prstGeom>
          </p:spPr>
        </p:pic>
        <p:sp>
          <p:nvSpPr>
            <p:cNvPr id="37" name="TextBox 36">
              <a:extLst>
                <a:ext uri="{FF2B5EF4-FFF2-40B4-BE49-F238E27FC236}">
                  <a16:creationId xmlns:a16="http://schemas.microsoft.com/office/drawing/2014/main" id="{DA81D0B3-76A8-47AE-B788-8A81D806EC61}"/>
                </a:ext>
              </a:extLst>
            </p:cNvPr>
            <p:cNvSpPr txBox="1"/>
            <p:nvPr/>
          </p:nvSpPr>
          <p:spPr>
            <a:xfrm>
              <a:off x="8448820" y="5635627"/>
              <a:ext cx="2483052"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Lê Thánh Tông</a:t>
              </a:r>
            </a:p>
          </p:txBody>
        </p:sp>
      </p:grpSp>
    </p:spTree>
    <p:extLst>
      <p:ext uri="{BB962C8B-B14F-4D97-AF65-F5344CB8AC3E}">
        <p14:creationId xmlns:p14="http://schemas.microsoft.com/office/powerpoint/2010/main" val="352483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8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5000">
                                            <p:cTn display="0" masterRel="sameClick">
                                              <p:stCondLst>
                                                <p:cond evt="begin" delay="0">
                                                  <p:tn val="5"/>
                                                </p:cond>
                                              </p:stCondLst>
                                              <p:endCondLst>
                                                <p:cond evt="onStopAudio" delay="0">
                                                  <p:tgtEl>
                                                    <p:sldTgt/>
                                                  </p:tgtEl>
                                                </p:cond>
                                              </p:endCondLst>
                                            </p:cTn>
                                            <p:tgtEl>
                                              <p:sndTgt r:embed="rId4" name="DiaBayDen.wav"/>
                                            </p:tgtEl>
                                          </p:cMediaNode>
                                        </p:audio>
                                      </p:subTnLst>
                                    </p:cTn>
                                  </p:par>
                                </p:childTnLst>
                              </p:cTn>
                            </p:par>
                            <p:par>
                              <p:cTn id="9" fill="hold">
                                <p:stCondLst>
                                  <p:cond delay="1000"/>
                                </p:stCondLst>
                                <p:childTnLst>
                                  <p:par>
                                    <p:cTn id="10" presetID="2" presetClass="entr" presetSubtype="1" fill="hold" nodeType="afterEffect" p14:presetBounceEnd="65000">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14:bounceEnd="65000">
                                          <p:cBhvr additive="base">
                                            <p:cTn id="12" dur="1000" fill="hold"/>
                                            <p:tgtEl>
                                              <p:spTgt spid="42"/>
                                            </p:tgtEl>
                                            <p:attrNameLst>
                                              <p:attrName>ppt_x</p:attrName>
                                            </p:attrNameLst>
                                          </p:cBhvr>
                                          <p:tavLst>
                                            <p:tav tm="0">
                                              <p:val>
                                                <p:strVal val="#ppt_x"/>
                                              </p:val>
                                            </p:tav>
                                            <p:tav tm="100000">
                                              <p:val>
                                                <p:strVal val="#ppt_x"/>
                                              </p:val>
                                            </p:tav>
                                          </p:tavLst>
                                        </p:anim>
                                        <p:anim calcmode="lin" valueType="num" p14:bounceEnd="65000">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65000">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65000">
                                          <p:cBhvr additive="base">
                                            <p:cTn id="17" dur="1000" fill="hold"/>
                                            <p:tgtEl>
                                              <p:spTgt spid="38"/>
                                            </p:tgtEl>
                                            <p:attrNameLst>
                                              <p:attrName>ppt_x</p:attrName>
                                            </p:attrNameLst>
                                          </p:cBhvr>
                                          <p:tavLst>
                                            <p:tav tm="0">
                                              <p:val>
                                                <p:strVal val="#ppt_x"/>
                                              </p:val>
                                            </p:tav>
                                            <p:tav tm="100000">
                                              <p:val>
                                                <p:strVal val="#ppt_x"/>
                                              </p:val>
                                            </p:tav>
                                          </p:tavLst>
                                        </p:anim>
                                        <p:anim calcmode="lin" valueType="num" p14:bounceEnd="65000">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5000">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14:bounceEnd="65000">
                                          <p:cBhvr additive="base">
                                            <p:cTn id="21" dur="1000" fill="hold"/>
                                            <p:tgtEl>
                                              <p:spTgt spid="39"/>
                                            </p:tgtEl>
                                            <p:attrNameLst>
                                              <p:attrName>ppt_x</p:attrName>
                                            </p:attrNameLst>
                                          </p:cBhvr>
                                          <p:tavLst>
                                            <p:tav tm="0">
                                              <p:val>
                                                <p:strVal val="#ppt_x"/>
                                              </p:val>
                                            </p:tav>
                                            <p:tav tm="100000">
                                              <p:val>
                                                <p:strVal val="#ppt_x"/>
                                              </p:val>
                                            </p:tav>
                                          </p:tavLst>
                                        </p:anim>
                                        <p:anim calcmode="lin" valueType="num" p14:bounceEnd="65000">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5000">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14:bounceEnd="65000">
                                          <p:cBhvr additive="base">
                                            <p:cTn id="25" dur="1000" fill="hold"/>
                                            <p:tgtEl>
                                              <p:spTgt spid="40"/>
                                            </p:tgtEl>
                                            <p:attrNameLst>
                                              <p:attrName>ppt_x</p:attrName>
                                            </p:attrNameLst>
                                          </p:cBhvr>
                                          <p:tavLst>
                                            <p:tav tm="0">
                                              <p:val>
                                                <p:strVal val="#ppt_x"/>
                                              </p:val>
                                            </p:tav>
                                            <p:tav tm="100000">
                                              <p:val>
                                                <p:strVal val="#ppt_x"/>
                                              </p:val>
                                            </p:tav>
                                          </p:tavLst>
                                        </p:anim>
                                        <p:anim calcmode="lin" valueType="num" p14:bounceEnd="65000">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5000">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14:bounceEnd="65000">
                                          <p:cBhvr additive="base">
                                            <p:cTn id="29" dur="1000" fill="hold"/>
                                            <p:tgtEl>
                                              <p:spTgt spid="41"/>
                                            </p:tgtEl>
                                            <p:attrNameLst>
                                              <p:attrName>ppt_x</p:attrName>
                                            </p:attrNameLst>
                                          </p:cBhvr>
                                          <p:tavLst>
                                            <p:tav tm="0">
                                              <p:val>
                                                <p:strVal val="#ppt_x"/>
                                              </p:val>
                                            </p:tav>
                                            <p:tav tm="100000">
                                              <p:val>
                                                <p:strVal val="#ppt_x"/>
                                              </p:val>
                                            </p:tav>
                                          </p:tavLst>
                                        </p:anim>
                                        <p:anim calcmode="lin" valueType="num" p14:bounceEnd="65000">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20000">
                                            <p:cTn display="0" masterRel="sameClick">
                                              <p:stCondLst>
                                                <p:cond evt="begin" delay="0">
                                                  <p:tn val="45"/>
                                                </p:cond>
                                              </p:stCondLst>
                                              <p:endCondLst>
                                                <p:cond evt="onStopAudio" delay="0">
                                                  <p:tgtEl>
                                                    <p:sldTgt/>
                                                  </p:tgtEl>
                                                </p:cond>
                                              </p:endCondLst>
                                            </p:cTn>
                                            <p:tgtEl>
                                              <p:sndTgt r:embed="rId5"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6"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1"/>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1"/>
                                            </p:tgtEl>
                                          </p:cBhvr>
                                        </p:animEffect>
                                        <p:animScale>
                                          <p:cBhvr>
                                            <p:cTn id="61" dur="250" autoRev="1" fill="hold"/>
                                            <p:tgtEl>
                                              <p:spTgt spid="41"/>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7"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9"/>
                                            </p:tgtEl>
                                          </p:cBhvr>
                                        </p:animEffect>
                                        <p:set>
                                          <p:cBhvr>
                                            <p:cTn id="86" dur="1" fill="hold">
                                              <p:stCondLst>
                                                <p:cond delay="499"/>
                                              </p:stCondLst>
                                            </p:cTn>
                                            <p:tgtEl>
                                              <p:spTgt spid="3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5000">
                                            <p:cTn display="0" masterRel="sameClick">
                                              <p:stCondLst>
                                                <p:cond evt="begin" delay="0">
                                                  <p:tn val="5"/>
                                                </p:cond>
                                              </p:stCondLst>
                                              <p:endCondLst>
                                                <p:cond evt="onStopAudio" delay="0">
                                                  <p:tgtEl>
                                                    <p:sldTgt/>
                                                  </p:tgtEl>
                                                </p:cond>
                                              </p:endCondLst>
                                            </p:cTn>
                                            <p:tgtEl>
                                              <p:sndTgt r:embed="rId20" name="DiaBayDen.wav"/>
                                            </p:tgtEl>
                                          </p:cMediaNode>
                                        </p:audio>
                                      </p:sub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00" fill="hold"/>
                                            <p:tgtEl>
                                              <p:spTgt spid="42"/>
                                            </p:tgtEl>
                                            <p:attrNameLst>
                                              <p:attrName>ppt_x</p:attrName>
                                            </p:attrNameLst>
                                          </p:cBhvr>
                                          <p:tavLst>
                                            <p:tav tm="0">
                                              <p:val>
                                                <p:strVal val="#ppt_x"/>
                                              </p:val>
                                            </p:tav>
                                            <p:tav tm="100000">
                                              <p:val>
                                                <p:strVal val="#ppt_x"/>
                                              </p:val>
                                            </p:tav>
                                          </p:tavLst>
                                        </p:anim>
                                        <p:anim calcmode="lin" valueType="num">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ppt_x"/>
                                              </p:val>
                                            </p:tav>
                                            <p:tav tm="100000">
                                              <p:val>
                                                <p:strVal val="#ppt_x"/>
                                              </p:val>
                                            </p:tav>
                                          </p:tavLst>
                                        </p:anim>
                                        <p:anim calcmode="lin" valueType="num">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ppt_x"/>
                                              </p:val>
                                            </p:tav>
                                            <p:tav tm="100000">
                                              <p:val>
                                                <p:strVal val="#ppt_x"/>
                                              </p:val>
                                            </p:tav>
                                          </p:tavLst>
                                        </p:anim>
                                        <p:anim calcmode="lin" valueType="num">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ppt_x"/>
                                              </p:val>
                                            </p:tav>
                                            <p:tav tm="100000">
                                              <p:val>
                                                <p:strVal val="#ppt_x"/>
                                              </p:val>
                                            </p:tav>
                                          </p:tavLst>
                                        </p:anim>
                                        <p:anim calcmode="lin" valueType="num">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20000">
                                            <p:cTn display="0" masterRel="sameClick">
                                              <p:stCondLst>
                                                <p:cond evt="begin" delay="0">
                                                  <p:tn val="45"/>
                                                </p:cond>
                                              </p:stCondLst>
                                              <p:endCondLst>
                                                <p:cond evt="onStopAudio" delay="0">
                                                  <p:tgtEl>
                                                    <p:sldTgt/>
                                                  </p:tgtEl>
                                                </p:cond>
                                              </p:endCondLst>
                                            </p:cTn>
                                            <p:tgtEl>
                                              <p:sndTgt r:embed="rId21"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22"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1"/>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1"/>
                                            </p:tgtEl>
                                          </p:cBhvr>
                                        </p:animEffect>
                                        <p:animScale>
                                          <p:cBhvr>
                                            <p:cTn id="61" dur="250" autoRev="1" fill="hold"/>
                                            <p:tgtEl>
                                              <p:spTgt spid="41"/>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23"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9"/>
                                            </p:tgtEl>
                                          </p:cBhvr>
                                        </p:animEffect>
                                        <p:set>
                                          <p:cBhvr>
                                            <p:cTn id="86" dur="1" fill="hold">
                                              <p:stCondLst>
                                                <p:cond delay="499"/>
                                              </p:stCondLst>
                                            </p:cTn>
                                            <p:tgtEl>
                                              <p:spTgt spid="3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9C40F7-6636-4B05-A249-C5AA12FDAEE6}"/>
              </a:ext>
            </a:extLst>
          </p:cNvPr>
          <p:cNvPicPr>
            <a:picLocks noChangeAspect="1"/>
          </p:cNvPicPr>
          <p:nvPr/>
        </p:nvPicPr>
        <p:blipFill>
          <a:blip r:embed="rId8"/>
          <a:stretch>
            <a:fillRect/>
          </a:stretch>
        </p:blipFill>
        <p:spPr>
          <a:xfrm>
            <a:off x="0" y="0"/>
            <a:ext cx="12192000" cy="6857999"/>
          </a:xfrm>
          <a:prstGeom prst="rect">
            <a:avLst/>
          </a:prstGeom>
        </p:spPr>
      </p:pic>
      <p:grpSp>
        <p:nvGrpSpPr>
          <p:cNvPr id="42" name="Group 41">
            <a:extLst>
              <a:ext uri="{FF2B5EF4-FFF2-40B4-BE49-F238E27FC236}">
                <a16:creationId xmlns:a16="http://schemas.microsoft.com/office/drawing/2014/main" id="{9905CDB2-EEB7-49B9-ADB2-66FCF558DF54}"/>
              </a:ext>
            </a:extLst>
          </p:cNvPr>
          <p:cNvGrpSpPr/>
          <p:nvPr/>
        </p:nvGrpSpPr>
        <p:grpSpPr>
          <a:xfrm>
            <a:off x="2434106" y="246185"/>
            <a:ext cx="9486901" cy="3182815"/>
            <a:chOff x="2434106" y="246185"/>
            <a:chExt cx="9486901" cy="3182815"/>
          </a:xfrm>
        </p:grpSpPr>
        <p:pic>
          <p:nvPicPr>
            <p:cNvPr id="10" name="Picture 9">
              <a:extLst>
                <a:ext uri="{FF2B5EF4-FFF2-40B4-BE49-F238E27FC236}">
                  <a16:creationId xmlns:a16="http://schemas.microsoft.com/office/drawing/2014/main" id="{BFDC2BDB-258C-4F4A-86ED-C0A6EFC4F65F}"/>
                </a:ext>
              </a:extLst>
            </p:cNvPr>
            <p:cNvPicPr>
              <a:picLocks noChangeAspect="1"/>
            </p:cNvPicPr>
            <p:nvPr/>
          </p:nvPicPr>
          <p:blipFill>
            <a:blip r:embed="rId9"/>
            <a:stretch>
              <a:fillRect/>
            </a:stretch>
          </p:blipFill>
          <p:spPr>
            <a:xfrm>
              <a:off x="2434106" y="246185"/>
              <a:ext cx="9486901" cy="3182815"/>
            </a:xfrm>
            <a:prstGeom prst="rect">
              <a:avLst/>
            </a:prstGeom>
          </p:spPr>
        </p:pic>
        <p:sp>
          <p:nvSpPr>
            <p:cNvPr id="33" name="TextBox 32">
              <a:extLst>
                <a:ext uri="{FF2B5EF4-FFF2-40B4-BE49-F238E27FC236}">
                  <a16:creationId xmlns:a16="http://schemas.microsoft.com/office/drawing/2014/main" id="{74025C03-BBC1-4E41-924B-1D89C7CB42D3}"/>
                </a:ext>
              </a:extLst>
            </p:cNvPr>
            <p:cNvSpPr txBox="1"/>
            <p:nvPr/>
          </p:nvSpPr>
          <p:spPr>
            <a:xfrm>
              <a:off x="2663004" y="1181804"/>
              <a:ext cx="9029103" cy="1311578"/>
            </a:xfrm>
            <a:prstGeom prst="rect">
              <a:avLst/>
            </a:prstGeom>
            <a:noFill/>
          </p:spPr>
          <p:txBody>
            <a:bodyPr wrap="square" lIns="0" tIns="0" rIns="0" bIns="0" rtlCol="0">
              <a:spAutoFit/>
            </a:bodyPr>
            <a:lstStyle/>
            <a:p>
              <a:pPr algn="ctr">
                <a:lnSpc>
                  <a:spcPct val="121000"/>
                </a:lnSpc>
              </a:pPr>
              <a:r>
                <a:rPr lang="en-US" sz="3600" b="1">
                  <a:solidFill>
                    <a:schemeClr val="accent6"/>
                  </a:solidFill>
                  <a:latin typeface="Nunito" panose="00000500000000000000" pitchFamily="2" charset="0"/>
                </a:rPr>
                <a:t>Vị nữ tiến sĩ đầu tiên trong lịch sử Việt Nam là ai?</a:t>
              </a:r>
            </a:p>
          </p:txBody>
        </p:sp>
      </p:grpSp>
      <p:pic>
        <p:nvPicPr>
          <p:cNvPr id="6" name="Picture 5">
            <a:extLst>
              <a:ext uri="{FF2B5EF4-FFF2-40B4-BE49-F238E27FC236}">
                <a16:creationId xmlns:a16="http://schemas.microsoft.com/office/drawing/2014/main" id="{6CDE6C19-37AA-4D55-B203-0CA4C11C25D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00047" y="633073"/>
            <a:ext cx="1828800" cy="1423763"/>
          </a:xfrm>
          <a:prstGeom prst="rect">
            <a:avLst/>
          </a:prstGeom>
        </p:spPr>
      </p:pic>
      <p:pic>
        <p:nvPicPr>
          <p:cNvPr id="7" name="Picture 6">
            <a:extLst>
              <a:ext uri="{FF2B5EF4-FFF2-40B4-BE49-F238E27FC236}">
                <a16:creationId xmlns:a16="http://schemas.microsoft.com/office/drawing/2014/main" id="{A9E21BF8-DFDC-47FA-9179-0DA83D210266}"/>
              </a:ext>
            </a:extLst>
          </p:cNvPr>
          <p:cNvPicPr>
            <a:picLocks noChangeAspect="1"/>
          </p:cNvPicPr>
          <p:nvPr/>
        </p:nvPicPr>
        <p:blipFill>
          <a:blip r:embed="rId11">
            <a:alphaModFix amt="67000"/>
            <a:extLst>
              <a:ext uri="{28A0092B-C50C-407E-A947-70E740481C1C}">
                <a14:useLocalDpi xmlns:a14="http://schemas.microsoft.com/office/drawing/2010/main" val="0"/>
              </a:ext>
            </a:extLst>
          </a:blip>
          <a:srcRect/>
          <a:stretch/>
        </p:blipFill>
        <p:spPr>
          <a:xfrm>
            <a:off x="506205" y="1832330"/>
            <a:ext cx="1619694" cy="4454159"/>
          </a:xfrm>
          <a:prstGeom prst="rect">
            <a:avLst/>
          </a:prstGeom>
        </p:spPr>
      </p:pic>
      <p:pic>
        <p:nvPicPr>
          <p:cNvPr id="9" name="Picture 8">
            <a:extLst>
              <a:ext uri="{FF2B5EF4-FFF2-40B4-BE49-F238E27FC236}">
                <a16:creationId xmlns:a16="http://schemas.microsoft.com/office/drawing/2014/main" id="{30BF07C3-4F38-4220-AD03-4C6C0ECBDC76}"/>
              </a:ext>
            </a:extLst>
          </p:cNvPr>
          <p:cNvPicPr>
            <a:picLocks noChangeAspect="1"/>
          </p:cNvPicPr>
          <p:nvPr/>
        </p:nvPicPr>
        <p:blipFill>
          <a:blip r:embed="rId12"/>
          <a:stretch>
            <a:fillRect/>
          </a:stretch>
        </p:blipFill>
        <p:spPr>
          <a:xfrm>
            <a:off x="534674" y="4696912"/>
            <a:ext cx="1480559" cy="1524000"/>
          </a:xfrm>
          <a:prstGeom prst="rect">
            <a:avLst/>
          </a:prstGeom>
        </p:spPr>
      </p:pic>
      <p:pic>
        <p:nvPicPr>
          <p:cNvPr id="24" name="Picture 23">
            <a:extLst>
              <a:ext uri="{FF2B5EF4-FFF2-40B4-BE49-F238E27FC236}">
                <a16:creationId xmlns:a16="http://schemas.microsoft.com/office/drawing/2014/main" id="{F9C79009-6437-4B91-9359-59C56302401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7393" y="4786086"/>
            <a:ext cx="1354108" cy="1495472"/>
          </a:xfrm>
          <a:prstGeom prst="rect">
            <a:avLst/>
          </a:prstGeom>
        </p:spPr>
      </p:pic>
      <p:pic>
        <p:nvPicPr>
          <p:cNvPr id="13" name="Picture 12">
            <a:extLst>
              <a:ext uri="{FF2B5EF4-FFF2-40B4-BE49-F238E27FC236}">
                <a16:creationId xmlns:a16="http://schemas.microsoft.com/office/drawing/2014/main" id="{10273A81-4537-406E-B3CE-A31805A589E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37580" y="4669357"/>
            <a:ext cx="1353734" cy="1622746"/>
          </a:xfrm>
          <a:prstGeom prst="rect">
            <a:avLst/>
          </a:prstGeom>
        </p:spPr>
      </p:pic>
      <p:pic>
        <p:nvPicPr>
          <p:cNvPr id="26" name="59c3c5f047238">
            <a:hlinkClick r:id="" action="ppaction://media"/>
            <a:extLst>
              <a:ext uri="{FF2B5EF4-FFF2-40B4-BE49-F238E27FC236}">
                <a16:creationId xmlns:a16="http://schemas.microsoft.com/office/drawing/2014/main" id="{B0D31032-F0AD-4067-9A69-879234BD82E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306516" y="1358810"/>
            <a:ext cx="487363" cy="487363"/>
          </a:xfrm>
          <a:prstGeom prst="rect">
            <a:avLst/>
          </a:prstGeom>
        </p:spPr>
      </p:pic>
      <p:grpSp>
        <p:nvGrpSpPr>
          <p:cNvPr id="38" name="Group 37">
            <a:extLst>
              <a:ext uri="{FF2B5EF4-FFF2-40B4-BE49-F238E27FC236}">
                <a16:creationId xmlns:a16="http://schemas.microsoft.com/office/drawing/2014/main" id="{E66CE2CC-C6FC-4C02-8800-255EB55AE7A1}"/>
              </a:ext>
            </a:extLst>
          </p:cNvPr>
          <p:cNvGrpSpPr/>
          <p:nvPr/>
        </p:nvGrpSpPr>
        <p:grpSpPr>
          <a:xfrm>
            <a:off x="2256516" y="3429000"/>
            <a:ext cx="4677684" cy="1549923"/>
            <a:chOff x="2256516" y="3433557"/>
            <a:chExt cx="4677684" cy="1549923"/>
          </a:xfrm>
        </p:grpSpPr>
        <p:sp>
          <p:nvSpPr>
            <p:cNvPr id="2" name="Rectangle: Rounded Corners 1">
              <a:extLst>
                <a:ext uri="{FF2B5EF4-FFF2-40B4-BE49-F238E27FC236}">
                  <a16:creationId xmlns:a16="http://schemas.microsoft.com/office/drawing/2014/main" id="{65A52592-0BB8-4E56-8777-98E51EF60298}"/>
                </a:ext>
              </a:extLst>
            </p:cNvPr>
            <p:cNvSpPr/>
            <p:nvPr/>
          </p:nvSpPr>
          <p:spPr>
            <a:xfrm>
              <a:off x="2590800" y="364236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8" name="Picture 7">
              <a:extLst>
                <a:ext uri="{FF2B5EF4-FFF2-40B4-BE49-F238E27FC236}">
                  <a16:creationId xmlns:a16="http://schemas.microsoft.com/office/drawing/2014/main" id="{EE24F6AB-4202-4A41-B1CC-10AFAD07406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256516" y="3433557"/>
              <a:ext cx="1154488" cy="1549923"/>
            </a:xfrm>
            <a:prstGeom prst="rect">
              <a:avLst/>
            </a:prstGeom>
          </p:spPr>
        </p:pic>
        <p:sp>
          <p:nvSpPr>
            <p:cNvPr id="34" name="TextBox 33">
              <a:extLst>
                <a:ext uri="{FF2B5EF4-FFF2-40B4-BE49-F238E27FC236}">
                  <a16:creationId xmlns:a16="http://schemas.microsoft.com/office/drawing/2014/main" id="{7974302B-8BF6-442B-A767-DCF07F5816C6}"/>
                </a:ext>
              </a:extLst>
            </p:cNvPr>
            <p:cNvSpPr txBox="1"/>
            <p:nvPr/>
          </p:nvSpPr>
          <p:spPr>
            <a:xfrm>
              <a:off x="3488654" y="3989903"/>
              <a:ext cx="2787623"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Nguyễn Thị Hinh</a:t>
              </a:r>
            </a:p>
          </p:txBody>
        </p:sp>
      </p:grpSp>
      <p:grpSp>
        <p:nvGrpSpPr>
          <p:cNvPr id="39" name="Group 38">
            <a:extLst>
              <a:ext uri="{FF2B5EF4-FFF2-40B4-BE49-F238E27FC236}">
                <a16:creationId xmlns:a16="http://schemas.microsoft.com/office/drawing/2014/main" id="{86401136-2892-4E74-8408-0ECBBDBDCC02}"/>
              </a:ext>
            </a:extLst>
          </p:cNvPr>
          <p:cNvGrpSpPr/>
          <p:nvPr/>
        </p:nvGrpSpPr>
        <p:grpSpPr>
          <a:xfrm>
            <a:off x="7167386" y="3353692"/>
            <a:ext cx="4567414" cy="1678288"/>
            <a:chOff x="7167386" y="3353692"/>
            <a:chExt cx="4567414" cy="1678288"/>
          </a:xfrm>
        </p:grpSpPr>
        <p:sp>
          <p:nvSpPr>
            <p:cNvPr id="28" name="Rectangle: Rounded Corners 27">
              <a:extLst>
                <a:ext uri="{FF2B5EF4-FFF2-40B4-BE49-F238E27FC236}">
                  <a16:creationId xmlns:a16="http://schemas.microsoft.com/office/drawing/2014/main" id="{ADED7621-90B0-4A1A-9CEE-2AF593FBD5ED}"/>
                </a:ext>
              </a:extLst>
            </p:cNvPr>
            <p:cNvSpPr/>
            <p:nvPr/>
          </p:nvSpPr>
          <p:spPr>
            <a:xfrm>
              <a:off x="7391400" y="367284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19" name="Picture 18">
              <a:extLst>
                <a:ext uri="{FF2B5EF4-FFF2-40B4-BE49-F238E27FC236}">
                  <a16:creationId xmlns:a16="http://schemas.microsoft.com/office/drawing/2014/main" id="{29C561F4-337C-4F74-B8C1-E9E1657F0181}"/>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7167386" y="3353692"/>
              <a:ext cx="987997" cy="1678288"/>
            </a:xfrm>
            <a:prstGeom prst="rect">
              <a:avLst/>
            </a:prstGeom>
          </p:spPr>
        </p:pic>
        <p:sp>
          <p:nvSpPr>
            <p:cNvPr id="35" name="TextBox 34">
              <a:extLst>
                <a:ext uri="{FF2B5EF4-FFF2-40B4-BE49-F238E27FC236}">
                  <a16:creationId xmlns:a16="http://schemas.microsoft.com/office/drawing/2014/main" id="{30405B9B-8989-4F0C-8CCF-4509B3A6EECA}"/>
                </a:ext>
              </a:extLst>
            </p:cNvPr>
            <p:cNvSpPr txBox="1"/>
            <p:nvPr/>
          </p:nvSpPr>
          <p:spPr>
            <a:xfrm>
              <a:off x="8633970" y="3989903"/>
              <a:ext cx="2112759"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Bùi Thị Xuân</a:t>
              </a:r>
            </a:p>
          </p:txBody>
        </p:sp>
      </p:grpSp>
      <p:grpSp>
        <p:nvGrpSpPr>
          <p:cNvPr id="40" name="Group 39">
            <a:extLst>
              <a:ext uri="{FF2B5EF4-FFF2-40B4-BE49-F238E27FC236}">
                <a16:creationId xmlns:a16="http://schemas.microsoft.com/office/drawing/2014/main" id="{FC13E8F7-E341-4A4A-8467-9009F4679AEA}"/>
              </a:ext>
            </a:extLst>
          </p:cNvPr>
          <p:cNvGrpSpPr/>
          <p:nvPr/>
        </p:nvGrpSpPr>
        <p:grpSpPr>
          <a:xfrm>
            <a:off x="2228026" y="5129048"/>
            <a:ext cx="4706174" cy="1549923"/>
            <a:chOff x="2228026" y="5129048"/>
            <a:chExt cx="4706174" cy="1549923"/>
          </a:xfrm>
        </p:grpSpPr>
        <p:sp>
          <p:nvSpPr>
            <p:cNvPr id="25" name="Rectangle: Rounded Corners 24">
              <a:extLst>
                <a:ext uri="{FF2B5EF4-FFF2-40B4-BE49-F238E27FC236}">
                  <a16:creationId xmlns:a16="http://schemas.microsoft.com/office/drawing/2014/main" id="{F1D00E1D-A2B2-4255-A5D2-8BDE9DF92CF0}"/>
                </a:ext>
              </a:extLst>
            </p:cNvPr>
            <p:cNvSpPr/>
            <p:nvPr/>
          </p:nvSpPr>
          <p:spPr>
            <a:xfrm>
              <a:off x="25908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0" name="Picture 19">
              <a:extLst>
                <a:ext uri="{FF2B5EF4-FFF2-40B4-BE49-F238E27FC236}">
                  <a16:creationId xmlns:a16="http://schemas.microsoft.com/office/drawing/2014/main" id="{62E08832-3DCC-49A4-AC1D-099A79C0EFB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28026" y="5129048"/>
              <a:ext cx="929351" cy="1549923"/>
            </a:xfrm>
            <a:prstGeom prst="rect">
              <a:avLst/>
            </a:prstGeom>
          </p:spPr>
        </p:pic>
        <p:sp>
          <p:nvSpPr>
            <p:cNvPr id="36" name="TextBox 35">
              <a:extLst>
                <a:ext uri="{FF2B5EF4-FFF2-40B4-BE49-F238E27FC236}">
                  <a16:creationId xmlns:a16="http://schemas.microsoft.com/office/drawing/2014/main" id="{37128BEF-07EE-4FEE-9225-7F18ADBAC7D5}"/>
                </a:ext>
              </a:extLst>
            </p:cNvPr>
            <p:cNvSpPr txBox="1"/>
            <p:nvPr/>
          </p:nvSpPr>
          <p:spPr>
            <a:xfrm>
              <a:off x="3298698" y="5635627"/>
              <a:ext cx="3167534" cy="430887"/>
            </a:xfrm>
            <a:prstGeom prst="rect">
              <a:avLst/>
            </a:prstGeom>
            <a:noFill/>
          </p:spPr>
          <p:txBody>
            <a:bodyPr wrap="none" lIns="0" tIns="0" rIns="0" bIns="0" rtlCol="0">
              <a:spAutoFit/>
            </a:bodyPr>
            <a:lstStyle/>
            <a:p>
              <a:pPr algn="ctr"/>
              <a:r>
                <a:rPr lang="vi-VN" sz="2800" b="1">
                  <a:solidFill>
                    <a:schemeClr val="tx1">
                      <a:lumMod val="50000"/>
                      <a:lumOff val="50000"/>
                    </a:schemeClr>
                  </a:solidFill>
                  <a:latin typeface="Nunito" panose="00000500000000000000" pitchFamily="2" charset="0"/>
                </a:rPr>
                <a:t>Sương Nguyệt Anh</a:t>
              </a:r>
              <a:endParaRPr lang="en-US" sz="2800" b="1">
                <a:solidFill>
                  <a:schemeClr val="tx1">
                    <a:lumMod val="50000"/>
                    <a:lumOff val="50000"/>
                  </a:schemeClr>
                </a:solidFill>
                <a:latin typeface="Nunito" panose="00000500000000000000" pitchFamily="2" charset="0"/>
              </a:endParaRPr>
            </a:p>
          </p:txBody>
        </p:sp>
      </p:grpSp>
      <p:grpSp>
        <p:nvGrpSpPr>
          <p:cNvPr id="41" name="Group 40">
            <a:extLst>
              <a:ext uri="{FF2B5EF4-FFF2-40B4-BE49-F238E27FC236}">
                <a16:creationId xmlns:a16="http://schemas.microsoft.com/office/drawing/2014/main" id="{330854B2-F80C-4FF7-88D5-341CFE138CE3}"/>
              </a:ext>
            </a:extLst>
          </p:cNvPr>
          <p:cNvGrpSpPr/>
          <p:nvPr/>
        </p:nvGrpSpPr>
        <p:grpSpPr>
          <a:xfrm>
            <a:off x="7144988" y="5089690"/>
            <a:ext cx="4589812" cy="1548524"/>
            <a:chOff x="7144988" y="5089690"/>
            <a:chExt cx="4589812" cy="1548524"/>
          </a:xfrm>
        </p:grpSpPr>
        <p:sp>
          <p:nvSpPr>
            <p:cNvPr id="27" name="Rectangle: Rounded Corners 26">
              <a:extLst>
                <a:ext uri="{FF2B5EF4-FFF2-40B4-BE49-F238E27FC236}">
                  <a16:creationId xmlns:a16="http://schemas.microsoft.com/office/drawing/2014/main" id="{BD814C31-9D0A-41B1-ADED-E8FF4ABD4B00}"/>
                </a:ext>
              </a:extLst>
            </p:cNvPr>
            <p:cNvSpPr/>
            <p:nvPr/>
          </p:nvSpPr>
          <p:spPr>
            <a:xfrm>
              <a:off x="7391400" y="5298831"/>
              <a:ext cx="4343400" cy="13106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Nunito" panose="00000500000000000000" pitchFamily="2" charset="0"/>
              </a:endParaRPr>
            </a:p>
          </p:txBody>
        </p:sp>
        <p:pic>
          <p:nvPicPr>
            <p:cNvPr id="21" name="Picture 20">
              <a:extLst>
                <a:ext uri="{FF2B5EF4-FFF2-40B4-BE49-F238E27FC236}">
                  <a16:creationId xmlns:a16="http://schemas.microsoft.com/office/drawing/2014/main" id="{A8B0FE3D-55AC-44FB-900D-361A2433CCD6}"/>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7144988" y="5089690"/>
              <a:ext cx="951590" cy="1548524"/>
            </a:xfrm>
            <a:prstGeom prst="rect">
              <a:avLst/>
            </a:prstGeom>
          </p:spPr>
        </p:pic>
        <p:sp>
          <p:nvSpPr>
            <p:cNvPr id="37" name="TextBox 36">
              <a:extLst>
                <a:ext uri="{FF2B5EF4-FFF2-40B4-BE49-F238E27FC236}">
                  <a16:creationId xmlns:a16="http://schemas.microsoft.com/office/drawing/2014/main" id="{DA81D0B3-76A8-47AE-B788-8A81D806EC61}"/>
                </a:ext>
              </a:extLst>
            </p:cNvPr>
            <p:cNvSpPr txBox="1"/>
            <p:nvPr/>
          </p:nvSpPr>
          <p:spPr>
            <a:xfrm>
              <a:off x="8355045" y="5635627"/>
              <a:ext cx="2670603" cy="430887"/>
            </a:xfrm>
            <a:prstGeom prst="rect">
              <a:avLst/>
            </a:prstGeom>
            <a:noFill/>
          </p:spPr>
          <p:txBody>
            <a:bodyPr wrap="none" lIns="0" tIns="0" rIns="0" bIns="0" rtlCol="0">
              <a:spAutoFit/>
            </a:bodyPr>
            <a:lstStyle/>
            <a:p>
              <a:pPr algn="ctr"/>
              <a:r>
                <a:rPr lang="en-US" sz="2800" b="1">
                  <a:solidFill>
                    <a:schemeClr val="tx1">
                      <a:lumMod val="50000"/>
                      <a:lumOff val="50000"/>
                    </a:schemeClr>
                  </a:solidFill>
                  <a:latin typeface="Nunito" panose="00000500000000000000" pitchFamily="2" charset="0"/>
                </a:rPr>
                <a:t>Nguyễn Thị Duệ</a:t>
              </a:r>
            </a:p>
          </p:txBody>
        </p:sp>
      </p:grpSp>
    </p:spTree>
    <p:extLst>
      <p:ext uri="{BB962C8B-B14F-4D97-AF65-F5344CB8AC3E}">
        <p14:creationId xmlns:p14="http://schemas.microsoft.com/office/powerpoint/2010/main" val="334391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14:presetBounceEnd="5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8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5000">
                                            <p:cTn display="0" masterRel="sameClick">
                                              <p:stCondLst>
                                                <p:cond evt="begin" delay="0">
                                                  <p:tn val="5"/>
                                                </p:cond>
                                              </p:stCondLst>
                                              <p:endCondLst>
                                                <p:cond evt="onStopAudio" delay="0">
                                                  <p:tgtEl>
                                                    <p:sldTgt/>
                                                  </p:tgtEl>
                                                </p:cond>
                                              </p:endCondLst>
                                            </p:cTn>
                                            <p:tgtEl>
                                              <p:sndTgt r:embed="rId4" name="DiaBayDen.wav"/>
                                            </p:tgtEl>
                                          </p:cMediaNode>
                                        </p:audio>
                                      </p:subTnLst>
                                    </p:cTn>
                                  </p:par>
                                </p:childTnLst>
                              </p:cTn>
                            </p:par>
                            <p:par>
                              <p:cTn id="9" fill="hold">
                                <p:stCondLst>
                                  <p:cond delay="1000"/>
                                </p:stCondLst>
                                <p:childTnLst>
                                  <p:par>
                                    <p:cTn id="10" presetID="2" presetClass="entr" presetSubtype="1" fill="hold" nodeType="afterEffect" p14:presetBounceEnd="65000">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14:bounceEnd="65000">
                                          <p:cBhvr additive="base">
                                            <p:cTn id="12" dur="1000" fill="hold"/>
                                            <p:tgtEl>
                                              <p:spTgt spid="42"/>
                                            </p:tgtEl>
                                            <p:attrNameLst>
                                              <p:attrName>ppt_x</p:attrName>
                                            </p:attrNameLst>
                                          </p:cBhvr>
                                          <p:tavLst>
                                            <p:tav tm="0">
                                              <p:val>
                                                <p:strVal val="#ppt_x"/>
                                              </p:val>
                                            </p:tav>
                                            <p:tav tm="100000">
                                              <p:val>
                                                <p:strVal val="#ppt_x"/>
                                              </p:val>
                                            </p:tav>
                                          </p:tavLst>
                                        </p:anim>
                                        <p:anim calcmode="lin" valueType="num" p14:bounceEnd="65000">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14:presetBounceEnd="65000">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14:bounceEnd="65000">
                                          <p:cBhvr additive="base">
                                            <p:cTn id="17" dur="1000" fill="hold"/>
                                            <p:tgtEl>
                                              <p:spTgt spid="38"/>
                                            </p:tgtEl>
                                            <p:attrNameLst>
                                              <p:attrName>ppt_x</p:attrName>
                                            </p:attrNameLst>
                                          </p:cBhvr>
                                          <p:tavLst>
                                            <p:tav tm="0">
                                              <p:val>
                                                <p:strVal val="#ppt_x"/>
                                              </p:val>
                                            </p:tav>
                                            <p:tav tm="100000">
                                              <p:val>
                                                <p:strVal val="#ppt_x"/>
                                              </p:val>
                                            </p:tav>
                                          </p:tavLst>
                                        </p:anim>
                                        <p:anim calcmode="lin" valueType="num" p14:bounceEnd="65000">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14:presetBounceEnd="65000">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14:bounceEnd="65000">
                                          <p:cBhvr additive="base">
                                            <p:cTn id="21" dur="1000" fill="hold"/>
                                            <p:tgtEl>
                                              <p:spTgt spid="39"/>
                                            </p:tgtEl>
                                            <p:attrNameLst>
                                              <p:attrName>ppt_x</p:attrName>
                                            </p:attrNameLst>
                                          </p:cBhvr>
                                          <p:tavLst>
                                            <p:tav tm="0">
                                              <p:val>
                                                <p:strVal val="#ppt_x"/>
                                              </p:val>
                                            </p:tav>
                                            <p:tav tm="100000">
                                              <p:val>
                                                <p:strVal val="#ppt_x"/>
                                              </p:val>
                                            </p:tav>
                                          </p:tavLst>
                                        </p:anim>
                                        <p:anim calcmode="lin" valueType="num" p14:bounceEnd="65000">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14:presetBounceEnd="65000">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14:bounceEnd="65000">
                                          <p:cBhvr additive="base">
                                            <p:cTn id="25" dur="1000" fill="hold"/>
                                            <p:tgtEl>
                                              <p:spTgt spid="40"/>
                                            </p:tgtEl>
                                            <p:attrNameLst>
                                              <p:attrName>ppt_x</p:attrName>
                                            </p:attrNameLst>
                                          </p:cBhvr>
                                          <p:tavLst>
                                            <p:tav tm="0">
                                              <p:val>
                                                <p:strVal val="#ppt_x"/>
                                              </p:val>
                                            </p:tav>
                                            <p:tav tm="100000">
                                              <p:val>
                                                <p:strVal val="#ppt_x"/>
                                              </p:val>
                                            </p:tav>
                                          </p:tavLst>
                                        </p:anim>
                                        <p:anim calcmode="lin" valueType="num" p14:bounceEnd="65000">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14:presetBounceEnd="65000">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14:bounceEnd="65000">
                                          <p:cBhvr additive="base">
                                            <p:cTn id="29" dur="1000" fill="hold"/>
                                            <p:tgtEl>
                                              <p:spTgt spid="41"/>
                                            </p:tgtEl>
                                            <p:attrNameLst>
                                              <p:attrName>ppt_x</p:attrName>
                                            </p:attrNameLst>
                                          </p:cBhvr>
                                          <p:tavLst>
                                            <p:tav tm="0">
                                              <p:val>
                                                <p:strVal val="#ppt_x"/>
                                              </p:val>
                                            </p:tav>
                                            <p:tav tm="100000">
                                              <p:val>
                                                <p:strVal val="#ppt_x"/>
                                              </p:val>
                                            </p:tav>
                                          </p:tavLst>
                                        </p:anim>
                                        <p:anim calcmode="lin" valueType="num" p14:bounceEnd="65000">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20000">
                                            <p:cTn display="0" masterRel="sameClick">
                                              <p:stCondLst>
                                                <p:cond evt="begin" delay="0">
                                                  <p:tn val="45"/>
                                                </p:cond>
                                              </p:stCondLst>
                                              <p:endCondLst>
                                                <p:cond evt="onStopAudio" delay="0">
                                                  <p:tgtEl>
                                                    <p:sldTgt/>
                                                  </p:tgtEl>
                                                </p:cond>
                                              </p:endCondLst>
                                            </p:cTn>
                                            <p:tgtEl>
                                              <p:sndTgt r:embed="rId5"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6"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1"/>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1"/>
                                            </p:tgtEl>
                                          </p:cBhvr>
                                        </p:animEffect>
                                        <p:animScale>
                                          <p:cBhvr>
                                            <p:cTn id="61" dur="250" autoRev="1" fill="hold"/>
                                            <p:tgtEl>
                                              <p:spTgt spid="41"/>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7"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9"/>
                                            </p:tgtEl>
                                          </p:cBhvr>
                                        </p:animEffect>
                                        <p:set>
                                          <p:cBhvr>
                                            <p:cTn id="86" dur="1" fill="hold">
                                              <p:stCondLst>
                                                <p:cond delay="499"/>
                                              </p:stCondLst>
                                            </p:cTn>
                                            <p:tgtEl>
                                              <p:spTgt spid="3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subTnLst>
                                        <p:audio>
                                          <p:cMediaNode vol="15000">
                                            <p:cTn display="0" masterRel="sameClick">
                                              <p:stCondLst>
                                                <p:cond evt="begin" delay="0">
                                                  <p:tn val="5"/>
                                                </p:cond>
                                              </p:stCondLst>
                                              <p:endCondLst>
                                                <p:cond evt="onStopAudio" delay="0">
                                                  <p:tgtEl>
                                                    <p:sldTgt/>
                                                  </p:tgtEl>
                                                </p:cond>
                                              </p:endCondLst>
                                            </p:cTn>
                                            <p:tgtEl>
                                              <p:sndTgt r:embed="rId20" name="DiaBayDen.wav"/>
                                            </p:tgtEl>
                                          </p:cMediaNode>
                                        </p:audio>
                                      </p:sub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00" fill="hold"/>
                                            <p:tgtEl>
                                              <p:spTgt spid="42"/>
                                            </p:tgtEl>
                                            <p:attrNameLst>
                                              <p:attrName>ppt_x</p:attrName>
                                            </p:attrNameLst>
                                          </p:cBhvr>
                                          <p:tavLst>
                                            <p:tav tm="0">
                                              <p:val>
                                                <p:strVal val="#ppt_x"/>
                                              </p:val>
                                            </p:tav>
                                            <p:tav tm="100000">
                                              <p:val>
                                                <p:strVal val="#ppt_x"/>
                                              </p:val>
                                            </p:tav>
                                          </p:tavLst>
                                        </p:anim>
                                        <p:anim calcmode="lin" valueType="num">
                                          <p:cBhvr additive="base">
                                            <p:cTn id="13" dur="1000" fill="hold"/>
                                            <p:tgtEl>
                                              <p:spTgt spid="42"/>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ppt_x"/>
                                              </p:val>
                                            </p:tav>
                                            <p:tav tm="100000">
                                              <p:val>
                                                <p:strVal val="#ppt_x"/>
                                              </p:val>
                                            </p:tav>
                                          </p:tavLst>
                                        </p:anim>
                                        <p:anim calcmode="lin" valueType="num">
                                          <p:cBhvr additive="base">
                                            <p:cTn id="18" dur="10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4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1000" fill="hold"/>
                                            <p:tgtEl>
                                              <p:spTgt spid="39"/>
                                            </p:tgtEl>
                                            <p:attrNameLst>
                                              <p:attrName>ppt_x</p:attrName>
                                            </p:attrNameLst>
                                          </p:cBhvr>
                                          <p:tavLst>
                                            <p:tav tm="0">
                                              <p:val>
                                                <p:strVal val="#ppt_x"/>
                                              </p:val>
                                            </p:tav>
                                            <p:tav tm="100000">
                                              <p:val>
                                                <p:strVal val="#ppt_x"/>
                                              </p:val>
                                            </p:tav>
                                          </p:tavLst>
                                        </p:anim>
                                        <p:anim calcmode="lin" valueType="num">
                                          <p:cBhvr additive="base">
                                            <p:cTn id="22" dur="10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8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ppt_x"/>
                                              </p:val>
                                            </p:tav>
                                            <p:tav tm="100000">
                                              <p:val>
                                                <p:strVal val="#ppt_x"/>
                                              </p:val>
                                            </p:tav>
                                          </p:tavLst>
                                        </p:anim>
                                        <p:anim calcmode="lin" valueType="num">
                                          <p:cBhvr additive="base">
                                            <p:cTn id="26" dur="10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2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ppt_x"/>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4200"/>
                                </p:stCondLst>
                                <p:childTnLst>
                                  <p:par>
                                    <p:cTn id="32" presetID="22" presetClass="entr" presetSubtype="1"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4700"/>
                                </p:stCondLst>
                                <p:childTnLst>
                                  <p:par>
                                    <p:cTn id="36" presetID="1" presetClass="exit" presetSubtype="0" fill="hold" nodeType="afterEffect">
                                      <p:stCondLst>
                                        <p:cond delay="0"/>
                                      </p:stCondLst>
                                      <p:childTnLst>
                                        <p:set>
                                          <p:cBhvr>
                                            <p:cTn id="37" dur="1" fill="hold">
                                              <p:stCondLst>
                                                <p:cond delay="0"/>
                                              </p:stCondLst>
                                            </p:cTn>
                                            <p:tgtEl>
                                              <p:spTgt spid="24"/>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par>
                              <p:cTn id="40" fill="hold">
                                <p:stCondLst>
                                  <p:cond delay="4700"/>
                                </p:stCondLst>
                                <p:childTnLst>
                                  <p:par>
                                    <p:cTn id="41" presetID="42" presetClass="path" presetSubtype="0" accel="50000" decel="50000" fill="hold" nodeType="afterEffect">
                                      <p:stCondLst>
                                        <p:cond delay="0"/>
                                      </p:stCondLst>
                                      <p:childTnLst>
                                        <p:animMotion origin="layout" path="M 2.70833E-6 -4.81481E-6 L 0.00677 -0.5155 " pathEditMode="relative" rAng="0" ptsTypes="AA">
                                          <p:cBhvr>
                                            <p:cTn id="42" dur="15000" fill="hold"/>
                                            <p:tgtEl>
                                              <p:spTgt spid="9"/>
                                            </p:tgtEl>
                                            <p:attrNameLst>
                                              <p:attrName>ppt_x</p:attrName>
                                              <p:attrName>ppt_y</p:attrName>
                                            </p:attrNameLst>
                                          </p:cBhvr>
                                          <p:rCtr x="339" y="-25787"/>
                                        </p:animMotion>
                                      </p:childTnLst>
                                    </p:cTn>
                                  </p:par>
                                  <p:par>
                                    <p:cTn id="43" presetID="6" presetClass="emph" presetSubtype="0" fill="hold" nodeType="withEffect">
                                      <p:stCondLst>
                                        <p:cond delay="0"/>
                                      </p:stCondLst>
                                      <p:childTnLst>
                                        <p:animScale>
                                          <p:cBhvr>
                                            <p:cTn id="44" dur="15000" fill="hold"/>
                                            <p:tgtEl>
                                              <p:spTgt spid="9"/>
                                            </p:tgtEl>
                                          </p:cBhvr>
                                          <p:by x="50000" y="50000"/>
                                        </p:animScale>
                                      </p:childTnLst>
                                    </p:cTn>
                                  </p:par>
                                  <p:par>
                                    <p:cTn id="45" presetID="22" presetClass="exit" presetSubtype="4" fill="hold" nodeType="withEffect">
                                      <p:stCondLst>
                                        <p:cond delay="0"/>
                                      </p:stCondLst>
                                      <p:childTnLst>
                                        <p:animEffect transition="out" filter="wipe(down)">
                                          <p:cBhvr>
                                            <p:cTn id="46" dur="15000"/>
                                            <p:tgtEl>
                                              <p:spTgt spid="7"/>
                                            </p:tgtEl>
                                          </p:cBhvr>
                                        </p:animEffect>
                                        <p:set>
                                          <p:cBhvr>
                                            <p:cTn id="47" dur="1" fill="hold">
                                              <p:stCondLst>
                                                <p:cond delay="14999"/>
                                              </p:stCondLst>
                                            </p:cTn>
                                            <p:tgtEl>
                                              <p:spTgt spid="7"/>
                                            </p:tgtEl>
                                            <p:attrNameLst>
                                              <p:attrName>style.visibility</p:attrName>
                                            </p:attrNameLst>
                                          </p:cBhvr>
                                          <p:to>
                                            <p:strVal val="hidden"/>
                                          </p:to>
                                        </p:set>
                                      </p:childTnLst>
                                      <p:subTnLst>
                                        <p:audio>
                                          <p:cMediaNode vol="20000">
                                            <p:cTn display="0" masterRel="sameClick">
                                              <p:stCondLst>
                                                <p:cond evt="begin" delay="0">
                                                  <p:tn val="45"/>
                                                </p:cond>
                                              </p:stCondLst>
                                              <p:endCondLst>
                                                <p:cond evt="onStopAudio" delay="0">
                                                  <p:tgtEl>
                                                    <p:sldTgt/>
                                                  </p:tgtEl>
                                                </p:cond>
                                              </p:endCondLst>
                                            </p:cTn>
                                            <p:tgtEl>
                                              <p:sndTgt r:embed="rId21" name="AmThanhDiaBay.wav"/>
                                            </p:tgtEl>
                                          </p:cMediaNode>
                                        </p:audio>
                                      </p:subTnLst>
                                    </p:cTn>
                                  </p:par>
                                </p:childTnLst>
                              </p:cTn>
                            </p:par>
                            <p:par>
                              <p:cTn id="48" fill="hold">
                                <p:stCondLst>
                                  <p:cond delay="19700"/>
                                </p:stCondLst>
                                <p:childTnLst>
                                  <p:par>
                                    <p:cTn id="49" presetID="32" presetClass="emph" presetSubtype="0" repeatCount="3000" fill="hold" nodeType="afterEffect">
                                      <p:stCondLst>
                                        <p:cond delay="0"/>
                                      </p:stCondLst>
                                      <p:childTnLst>
                                        <p:animRot by="120000">
                                          <p:cBhvr>
                                            <p:cTn id="50" dur="75" fill="hold">
                                              <p:stCondLst>
                                                <p:cond delay="0"/>
                                              </p:stCondLst>
                                            </p:cTn>
                                            <p:tgtEl>
                                              <p:spTgt spid="6"/>
                                            </p:tgtEl>
                                            <p:attrNameLst>
                                              <p:attrName>r</p:attrName>
                                            </p:attrNameLst>
                                          </p:cBhvr>
                                        </p:animRot>
                                        <p:animRot by="-240000">
                                          <p:cBhvr>
                                            <p:cTn id="51" dur="150" fill="hold">
                                              <p:stCondLst>
                                                <p:cond delay="150"/>
                                              </p:stCondLst>
                                            </p:cTn>
                                            <p:tgtEl>
                                              <p:spTgt spid="6"/>
                                            </p:tgtEl>
                                            <p:attrNameLst>
                                              <p:attrName>r</p:attrName>
                                            </p:attrNameLst>
                                          </p:cBhvr>
                                        </p:animRot>
                                        <p:animRot by="240000">
                                          <p:cBhvr>
                                            <p:cTn id="52" dur="150" fill="hold">
                                              <p:stCondLst>
                                                <p:cond delay="300"/>
                                              </p:stCondLst>
                                            </p:cTn>
                                            <p:tgtEl>
                                              <p:spTgt spid="6"/>
                                            </p:tgtEl>
                                            <p:attrNameLst>
                                              <p:attrName>r</p:attrName>
                                            </p:attrNameLst>
                                          </p:cBhvr>
                                        </p:animRot>
                                        <p:animRot by="-240000">
                                          <p:cBhvr>
                                            <p:cTn id="53" dur="150" fill="hold">
                                              <p:stCondLst>
                                                <p:cond delay="450"/>
                                              </p:stCondLst>
                                            </p:cTn>
                                            <p:tgtEl>
                                              <p:spTgt spid="6"/>
                                            </p:tgtEl>
                                            <p:attrNameLst>
                                              <p:attrName>r</p:attrName>
                                            </p:attrNameLst>
                                          </p:cBhvr>
                                        </p:animRot>
                                        <p:animRot by="120000">
                                          <p:cBhvr>
                                            <p:cTn id="54" dur="150" fill="hold">
                                              <p:stCondLst>
                                                <p:cond delay="600"/>
                                              </p:stCondLst>
                                            </p:cTn>
                                            <p:tgtEl>
                                              <p:spTgt spid="6"/>
                                            </p:tgtEl>
                                            <p:attrNameLst>
                                              <p:attrName>r</p:attrName>
                                            </p:attrNameLst>
                                          </p:cBhvr>
                                        </p:animRot>
                                      </p:childTnLst>
                                      <p:subTnLst>
                                        <p:audio>
                                          <p:cMediaNode>
                                            <p:cTn display="0" masterRel="sameClick">
                                              <p:stCondLst>
                                                <p:cond evt="begin" delay="0">
                                                  <p:tn val="49"/>
                                                </p:cond>
                                              </p:stCondLst>
                                              <p:endCondLst>
                                                <p:cond evt="onStopAudio" delay="0">
                                                  <p:tgtEl>
                                                    <p:sldTgt/>
                                                  </p:tgtEl>
                                                </p:cond>
                                              </p:endCondLst>
                                            </p:cTn>
                                            <p:tgtEl>
                                              <p:sndTgt r:embed="rId22" name="AmHetGio.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26"/>
                    </p:tgtEl>
                  </p:cMediaNode>
                </p:audio>
                <p:seq concurrent="1" nextAc="seek">
                  <p:cTn id="56" restart="whenNotActive" fill="hold" evtFilter="cancelBubble" nodeType="interactiveSeq">
                    <p:stCondLst>
                      <p:cond evt="onClick" delay="0">
                        <p:tgtEl>
                          <p:spTgt spid="41"/>
                        </p:tgtEl>
                      </p:cond>
                    </p:stCondLst>
                    <p:endSync evt="end" delay="0">
                      <p:rtn val="all"/>
                    </p:endSync>
                    <p:childTnLst>
                      <p:par>
                        <p:cTn id="57" fill="hold">
                          <p:stCondLst>
                            <p:cond delay="0"/>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41"/>
                                            </p:tgtEl>
                                          </p:cBhvr>
                                        </p:animEffect>
                                        <p:animScale>
                                          <p:cBhvr>
                                            <p:cTn id="61" dur="250" autoRev="1" fill="hold"/>
                                            <p:tgtEl>
                                              <p:spTgt spid="41"/>
                                            </p:tgtEl>
                                          </p:cBhvr>
                                          <p:by x="105000" y="105000"/>
                                        </p:animScale>
                                      </p:childTnLst>
                                      <p:subTnLst>
                                        <p:audio>
                                          <p:cMediaNode>
                                            <p:cTn display="0" masterRel="sameClick">
                                              <p:stCondLst>
                                                <p:cond evt="begin" delay="0">
                                                  <p:tn val="59"/>
                                                </p:cond>
                                              </p:stCondLst>
                                              <p:endCondLst>
                                                <p:cond evt="onStopAudio" delay="0">
                                                  <p:tgtEl>
                                                    <p:sldTgt/>
                                                  </p:tgtEl>
                                                </p:cond>
                                              </p:endCondLst>
                                            </p:cTn>
                                            <p:tgtEl>
                                              <p:sndTgt r:embed="rId23" name="click.wav"/>
                                            </p:tgtEl>
                                          </p:cMediaNode>
                                        </p:audio>
                                      </p:sub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childTnLst>
                              </p:cTn>
                            </p:par>
                            <p:par>
                              <p:cTn id="69" fill="hold">
                                <p:stCondLst>
                                  <p:cond delay="1000"/>
                                </p:stCondLst>
                                <p:childTnLst>
                                  <p:par>
                                    <p:cTn id="70" presetID="47"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1" presetClass="mediacall" presetSubtype="0" fill="hold" nodeType="withEffect">
                                      <p:stCondLst>
                                        <p:cond delay="0"/>
                                      </p:stCondLst>
                                      <p:childTnLst>
                                        <p:cmd type="call" cmd="playFrom(0.0)">
                                          <p:cBhvr>
                                            <p:cTn id="76" dur="4576" fill="hold"/>
                                            <p:tgtEl>
                                              <p:spTgt spid="26"/>
                                            </p:tgtEl>
                                          </p:cBhvr>
                                        </p:cmd>
                                      </p:childTnLst>
                                    </p:cTn>
                                  </p:par>
                                  <p:par>
                                    <p:cTn id="77" presetID="2" presetClass="exit" presetSubtype="3" accel="80000" decel="20000" fill="hold" nodeType="with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1+ppt_w/2"/>
                                              </p:val>
                                            </p:tav>
                                          </p:tavLst>
                                        </p:anim>
                                        <p:anim calcmode="lin" valueType="num">
                                          <p:cBhvr additive="base">
                                            <p:cTn id="79" dur="500"/>
                                            <p:tgtEl>
                                              <p:spTgt spid="6"/>
                                            </p:tgtEl>
                                            <p:attrNameLst>
                                              <p:attrName>ppt_y</p:attrName>
                                            </p:attrNameLst>
                                          </p:cBhvr>
                                          <p:tavLst>
                                            <p:tav tm="0">
                                              <p:val>
                                                <p:strVal val="ppt_y"/>
                                              </p:val>
                                            </p:tav>
                                            <p:tav tm="100000">
                                              <p:val>
                                                <p:strVal val="0-ppt_h/2"/>
                                              </p:val>
                                            </p:tav>
                                          </p:tavLst>
                                        </p:anim>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8"/>
                                            </p:tgtEl>
                                          </p:cBhvr>
                                        </p:animEffect>
                                        <p:set>
                                          <p:cBhvr>
                                            <p:cTn id="83" dur="1" fill="hold">
                                              <p:stCondLst>
                                                <p:cond delay="499"/>
                                              </p:stCondLst>
                                            </p:cTn>
                                            <p:tgtEl>
                                              <p:spTgt spid="3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39"/>
                                            </p:tgtEl>
                                          </p:cBhvr>
                                        </p:animEffect>
                                        <p:set>
                                          <p:cBhvr>
                                            <p:cTn id="86" dur="1" fill="hold">
                                              <p:stCondLst>
                                                <p:cond delay="499"/>
                                              </p:stCondLst>
                                            </p:cTn>
                                            <p:tgtEl>
                                              <p:spTgt spid="3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1"/>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_LOCKS" val="959"/>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Office Theme">
  <a:themeElements>
    <a:clrScheme name="9Slide - 2021">
      <a:dk1>
        <a:sysClr val="windowText" lastClr="000000"/>
      </a:dk1>
      <a:lt1>
        <a:sysClr val="window" lastClr="FFFFFF"/>
      </a:lt1>
      <a:dk2>
        <a:srgbClr val="092D6C"/>
      </a:dk2>
      <a:lt2>
        <a:srgbClr val="FCECD0"/>
      </a:lt2>
      <a:accent1>
        <a:srgbClr val="4FC1E9"/>
      </a:accent1>
      <a:accent2>
        <a:srgbClr val="48CFAD"/>
      </a:accent2>
      <a:accent3>
        <a:srgbClr val="A0D468"/>
      </a:accent3>
      <a:accent4>
        <a:srgbClr val="FFBD45"/>
      </a:accent4>
      <a:accent5>
        <a:srgbClr val="FC6E51"/>
      </a:accent5>
      <a:accent6>
        <a:srgbClr val="ED5565"/>
      </a:accent6>
      <a:hlink>
        <a:srgbClr val="5D9CEC"/>
      </a:hlink>
      <a:folHlink>
        <a:srgbClr val="AC92EC"/>
      </a:folHlink>
    </a:clrScheme>
    <a:fontScheme name="9Slide Fonts">
      <a:majorFont>
        <a:latin typeface="#9Slide02 Tieu de dai"/>
        <a:ea typeface=""/>
        <a:cs typeface=""/>
      </a:majorFont>
      <a:minorFont>
        <a:latin typeface="#9Slide02 Noi dung d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Blank.potx" id="{4C410E64-73D4-4894-A16A-B0A564A2C1B3}" vid="{BD11DD77-7AB8-40E7-98B4-F754939C4E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264</TotalTime>
  <Words>321</Words>
  <Application>Microsoft Office PowerPoint</Application>
  <PresentationFormat>Widescreen</PresentationFormat>
  <Paragraphs>50</Paragraphs>
  <Slides>11</Slides>
  <Notes>1</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iCiel Cadena</vt:lpstr>
      <vt:lpstr>Nunito</vt:lpstr>
      <vt:lpstr>Calibri</vt:lpstr>
      <vt:lpstr>#9Slide02 Noi dung dai</vt:lpstr>
      <vt:lpstr>Arial</vt:lpstr>
      <vt:lpstr>#9Slide02 Tieu de dai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BapTroGiang</dc:title>
  <dc:subject>9Slide.vn</dc:subject>
  <dc:creator>TUF A15</dc:creator>
  <cp:keywords>BapTroGiang</cp:keywords>
  <dc:description>9Slide.vn</dc:description>
  <cp:lastModifiedBy>Đức</cp:lastModifiedBy>
  <cp:revision>17</cp:revision>
  <dcterms:created xsi:type="dcterms:W3CDTF">2021-09-16T15:37:04Z</dcterms:created>
  <dcterms:modified xsi:type="dcterms:W3CDTF">2024-09-05T17:39:49Z</dcterms:modified>
  <cp:category>9Slide.vn</cp:category>
  <cp:contentStatus>9Slide</cp:contentStatus>
</cp:coreProperties>
</file>